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7" r:id="rId5"/>
    <p:sldId id="269" r:id="rId6"/>
    <p:sldId id="271" r:id="rId7"/>
    <p:sldId id="272" r:id="rId8"/>
    <p:sldId id="263" r:id="rId9"/>
    <p:sldId id="273" r:id="rId10"/>
    <p:sldId id="268" r:id="rId11"/>
  </p:sldIdLst>
  <p:sldSz cx="12192000" cy="6858000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6944E-EB7A-4809-AA54-7E87A2C9BC4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599AF51C-406D-4226-82AA-5057954BE18E}">
      <dgm:prSet/>
      <dgm:spPr/>
      <dgm:t>
        <a:bodyPr/>
        <a:lstStyle/>
        <a:p>
          <a:pPr algn="ctr" rtl="0"/>
          <a:r>
            <a:rPr lang="hr-HR" b="1" smtClean="0"/>
            <a:t>ULAGANJA IZ EUROPSKIH FONDOVA</a:t>
          </a:r>
          <a:br>
            <a:rPr lang="hr-HR" b="1" smtClean="0"/>
          </a:br>
          <a:r>
            <a:rPr lang="hr-HR" b="1" smtClean="0"/>
            <a:t>U SLAVONSKE ŽUPANIJE</a:t>
          </a:r>
          <a:endParaRPr lang="hr-HR"/>
        </a:p>
      </dgm:t>
    </dgm:pt>
    <dgm:pt modelId="{2C36C030-E6C4-4606-87A9-A13BF1290ED2}" type="parTrans" cxnId="{2F516403-3FEC-443E-8065-5DEB797C0429}">
      <dgm:prSet/>
      <dgm:spPr/>
      <dgm:t>
        <a:bodyPr/>
        <a:lstStyle/>
        <a:p>
          <a:endParaRPr lang="hr-HR"/>
        </a:p>
      </dgm:t>
    </dgm:pt>
    <dgm:pt modelId="{E0A96443-1D1D-4B85-9902-BBF796965679}" type="sibTrans" cxnId="{2F516403-3FEC-443E-8065-5DEB797C0429}">
      <dgm:prSet/>
      <dgm:spPr/>
      <dgm:t>
        <a:bodyPr/>
        <a:lstStyle/>
        <a:p>
          <a:endParaRPr lang="hr-HR"/>
        </a:p>
      </dgm:t>
    </dgm:pt>
    <dgm:pt modelId="{7BD97598-1EFF-4515-A3BC-E02ADEE9E081}" type="pres">
      <dgm:prSet presAssocID="{8516944E-EB7A-4809-AA54-7E87A2C9B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47CAA1A-7F0E-4780-B5F8-AD1A58115762}" type="pres">
      <dgm:prSet presAssocID="{599AF51C-406D-4226-82AA-5057954BE1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F516403-3FEC-443E-8065-5DEB797C0429}" srcId="{8516944E-EB7A-4809-AA54-7E87A2C9BC41}" destId="{599AF51C-406D-4226-82AA-5057954BE18E}" srcOrd="0" destOrd="0" parTransId="{2C36C030-E6C4-4606-87A9-A13BF1290ED2}" sibTransId="{E0A96443-1D1D-4B85-9902-BBF796965679}"/>
    <dgm:cxn modelId="{2FDC659B-9FC0-46B9-BFC6-387846E42B67}" type="presOf" srcId="{599AF51C-406D-4226-82AA-5057954BE18E}" destId="{047CAA1A-7F0E-4780-B5F8-AD1A58115762}" srcOrd="0" destOrd="0" presId="urn:microsoft.com/office/officeart/2005/8/layout/vList2"/>
    <dgm:cxn modelId="{B23620F3-EAA1-47AF-B62D-EC0AC50D098D}" type="presOf" srcId="{8516944E-EB7A-4809-AA54-7E87A2C9BC41}" destId="{7BD97598-1EFF-4515-A3BC-E02ADEE9E081}" srcOrd="0" destOrd="0" presId="urn:microsoft.com/office/officeart/2005/8/layout/vList2"/>
    <dgm:cxn modelId="{59F4AE52-24B1-46EC-93E2-DAEA9FA5A706}" type="presParOf" srcId="{7BD97598-1EFF-4515-A3BC-E02ADEE9E081}" destId="{047CAA1A-7F0E-4780-B5F8-AD1A581157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07539C-C061-47BA-BCC1-295689F73E69}" type="doc">
      <dgm:prSet loTypeId="urn:microsoft.com/office/officeart/2005/8/layout/process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478D32AF-6C96-40D3-B7F3-BAC869AB5229}">
      <dgm:prSet custT="1"/>
      <dgm:spPr/>
      <dgm:t>
        <a:bodyPr/>
        <a:lstStyle/>
        <a:p>
          <a:pPr rtl="0"/>
          <a:endParaRPr lang="hr-HR" sz="2400" dirty="0"/>
        </a:p>
      </dgm:t>
    </dgm:pt>
    <dgm:pt modelId="{6A7115C6-76BB-465B-A40E-720E9E7E8CF9}" type="parTrans" cxnId="{5ED385A0-283D-40CF-808C-4D976D7D29F8}">
      <dgm:prSet/>
      <dgm:spPr/>
      <dgm:t>
        <a:bodyPr/>
        <a:lstStyle/>
        <a:p>
          <a:endParaRPr lang="hr-HR"/>
        </a:p>
      </dgm:t>
    </dgm:pt>
    <dgm:pt modelId="{F6725BF8-8D15-45E6-ADB7-CD0905DB62D9}" type="sibTrans" cxnId="{5ED385A0-283D-40CF-808C-4D976D7D29F8}">
      <dgm:prSet/>
      <dgm:spPr/>
      <dgm:t>
        <a:bodyPr/>
        <a:lstStyle/>
        <a:p>
          <a:endParaRPr lang="hr-HR"/>
        </a:p>
      </dgm:t>
    </dgm:pt>
    <dgm:pt modelId="{0DD41E73-1372-4643-BC45-FD146FAD0C92}">
      <dgm:prSet/>
      <dgm:spPr/>
      <dgm:t>
        <a:bodyPr/>
        <a:lstStyle/>
        <a:p>
          <a:pPr rtl="0"/>
          <a:r>
            <a:rPr lang="hr-HR" sz="3200" dirty="0" smtClean="0">
              <a:solidFill>
                <a:schemeClr val="tx1"/>
              </a:solidFill>
            </a:rPr>
            <a:t>Ukupna ulaganja </a:t>
          </a:r>
          <a:r>
            <a:rPr lang="hr-HR" sz="3200" b="1" dirty="0" smtClean="0">
              <a:solidFill>
                <a:schemeClr val="tx1"/>
              </a:solidFill>
            </a:rPr>
            <a:t>694 milijuna kn</a:t>
          </a:r>
          <a:r>
            <a:rPr lang="hr-HR" sz="3200" dirty="0" smtClean="0">
              <a:solidFill>
                <a:schemeClr val="tx1"/>
              </a:solidFill>
            </a:rPr>
            <a:t> u </a:t>
          </a:r>
          <a:r>
            <a:rPr lang="hr-HR" sz="3200" b="1" dirty="0" smtClean="0">
              <a:solidFill>
                <a:schemeClr val="tx1"/>
              </a:solidFill>
            </a:rPr>
            <a:t>282 projekta</a:t>
          </a:r>
          <a:endParaRPr lang="hr-HR" sz="3200" dirty="0">
            <a:solidFill>
              <a:schemeClr val="tx1"/>
            </a:solidFill>
          </a:endParaRPr>
        </a:p>
      </dgm:t>
    </dgm:pt>
    <dgm:pt modelId="{B9790CD7-D492-414C-813E-520064C548FE}" type="parTrans" cxnId="{4F958596-CBD6-4272-B799-2FEDDC01EBD0}">
      <dgm:prSet/>
      <dgm:spPr/>
      <dgm:t>
        <a:bodyPr/>
        <a:lstStyle/>
        <a:p>
          <a:endParaRPr lang="hr-HR"/>
        </a:p>
      </dgm:t>
    </dgm:pt>
    <dgm:pt modelId="{71DF5426-AC49-4FF8-8F2C-592B39699B2F}" type="sibTrans" cxnId="{4F958596-CBD6-4272-B799-2FEDDC01EBD0}">
      <dgm:prSet/>
      <dgm:spPr/>
      <dgm:t>
        <a:bodyPr/>
        <a:lstStyle/>
        <a:p>
          <a:endParaRPr lang="hr-HR"/>
        </a:p>
      </dgm:t>
    </dgm:pt>
    <dgm:pt modelId="{672227E2-242F-40F7-B4D1-CFD85D93C552}">
      <dgm:prSet/>
      <dgm:spPr/>
      <dgm:t>
        <a:bodyPr/>
        <a:lstStyle/>
        <a:p>
          <a:pPr rtl="0"/>
          <a:r>
            <a:rPr lang="hr-HR" sz="3200" dirty="0" smtClean="0">
              <a:solidFill>
                <a:schemeClr val="tx1"/>
              </a:solidFill>
            </a:rPr>
            <a:t>Natječaj za lokalnu infrastrukturu na područjima naseljenim pripadnicima nacionalnih manjina – na raspolaganju </a:t>
          </a:r>
          <a:r>
            <a:rPr lang="hr-HR" sz="3200" b="1" dirty="0" smtClean="0">
              <a:solidFill>
                <a:schemeClr val="tx1"/>
              </a:solidFill>
            </a:rPr>
            <a:t>7,5 milijuna kn</a:t>
          </a:r>
          <a:endParaRPr lang="hr-HR" sz="3200" dirty="0">
            <a:solidFill>
              <a:schemeClr val="tx1"/>
            </a:solidFill>
          </a:endParaRPr>
        </a:p>
      </dgm:t>
    </dgm:pt>
    <dgm:pt modelId="{5C06F571-C991-451C-9CD3-63FAE963A490}" type="parTrans" cxnId="{D97F2B8A-96C3-4DBE-A5D7-60FCD639E4BD}">
      <dgm:prSet/>
      <dgm:spPr/>
      <dgm:t>
        <a:bodyPr/>
        <a:lstStyle/>
        <a:p>
          <a:endParaRPr lang="hr-HR"/>
        </a:p>
      </dgm:t>
    </dgm:pt>
    <dgm:pt modelId="{18AC9F72-B62A-4FE4-9AEC-88DE2DA4CA50}" type="sibTrans" cxnId="{D97F2B8A-96C3-4DBE-A5D7-60FCD639E4BD}">
      <dgm:prSet/>
      <dgm:spPr/>
      <dgm:t>
        <a:bodyPr/>
        <a:lstStyle/>
        <a:p>
          <a:endParaRPr lang="hr-HR"/>
        </a:p>
      </dgm:t>
    </dgm:pt>
    <dgm:pt modelId="{44067A91-3FEC-4941-9AC3-FA49FF2BCCE1}">
      <dgm:prSet/>
      <dgm:spPr/>
      <dgm:t>
        <a:bodyPr/>
        <a:lstStyle/>
        <a:p>
          <a:pPr rtl="0"/>
          <a:r>
            <a:rPr lang="hr-HR" sz="3200" dirty="0" smtClean="0">
              <a:solidFill>
                <a:schemeClr val="tx1"/>
              </a:solidFill>
            </a:rPr>
            <a:t>Društveni domovi, vatrogasni domovi, nerazvrstane ceste, vodoopskrba, odvodnja</a:t>
          </a:r>
          <a:endParaRPr lang="hr-HR" sz="3200" dirty="0">
            <a:solidFill>
              <a:schemeClr val="tx1"/>
            </a:solidFill>
          </a:endParaRPr>
        </a:p>
      </dgm:t>
    </dgm:pt>
    <dgm:pt modelId="{757E0FD1-E39C-49F1-9776-B95C92389A64}" type="sibTrans" cxnId="{31BADE9B-DACF-46ED-8CA9-82399431824E}">
      <dgm:prSet/>
      <dgm:spPr/>
      <dgm:t>
        <a:bodyPr/>
        <a:lstStyle/>
        <a:p>
          <a:endParaRPr lang="hr-HR"/>
        </a:p>
      </dgm:t>
    </dgm:pt>
    <dgm:pt modelId="{C5240153-B787-45B4-970A-F58627212782}" type="parTrans" cxnId="{31BADE9B-DACF-46ED-8CA9-82399431824E}">
      <dgm:prSet/>
      <dgm:spPr/>
      <dgm:t>
        <a:bodyPr/>
        <a:lstStyle/>
        <a:p>
          <a:endParaRPr lang="hr-HR"/>
        </a:p>
      </dgm:t>
    </dgm:pt>
    <dgm:pt modelId="{F3B42BAE-ECE9-439C-A763-C1AC803823D2}" type="pres">
      <dgm:prSet presAssocID="{7407539C-C061-47BA-BCC1-295689F73E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F9B1C55-45D7-41FB-B4B6-46D40C1AF4C9}" type="pres">
      <dgm:prSet presAssocID="{478D32AF-6C96-40D3-B7F3-BAC869AB5229}" presName="node" presStyleLbl="node1" presStyleIdx="0" presStyleCnt="1" custScaleY="67011" custLinFactNeighborX="3264" custLinFactNeighborY="-26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8A4BF61-B9F4-4180-8A82-0DB8871A5459}" type="presOf" srcId="{0DD41E73-1372-4643-BC45-FD146FAD0C92}" destId="{7F9B1C55-45D7-41FB-B4B6-46D40C1AF4C9}" srcOrd="0" destOrd="2" presId="urn:microsoft.com/office/officeart/2005/8/layout/process1"/>
    <dgm:cxn modelId="{31BADE9B-DACF-46ED-8CA9-82399431824E}" srcId="{478D32AF-6C96-40D3-B7F3-BAC869AB5229}" destId="{44067A91-3FEC-4941-9AC3-FA49FF2BCCE1}" srcOrd="0" destOrd="0" parTransId="{C5240153-B787-45B4-970A-F58627212782}" sibTransId="{757E0FD1-E39C-49F1-9776-B95C92389A64}"/>
    <dgm:cxn modelId="{4F958596-CBD6-4272-B799-2FEDDC01EBD0}" srcId="{478D32AF-6C96-40D3-B7F3-BAC869AB5229}" destId="{0DD41E73-1372-4643-BC45-FD146FAD0C92}" srcOrd="1" destOrd="0" parTransId="{B9790CD7-D492-414C-813E-520064C548FE}" sibTransId="{71DF5426-AC49-4FF8-8F2C-592B39699B2F}"/>
    <dgm:cxn modelId="{7BAE8D81-C231-449B-B497-AE42A34E0D34}" type="presOf" srcId="{44067A91-3FEC-4941-9AC3-FA49FF2BCCE1}" destId="{7F9B1C55-45D7-41FB-B4B6-46D40C1AF4C9}" srcOrd="0" destOrd="1" presId="urn:microsoft.com/office/officeart/2005/8/layout/process1"/>
    <dgm:cxn modelId="{D4EF39C6-3AC3-4626-AF1E-D49950186C59}" type="presOf" srcId="{478D32AF-6C96-40D3-B7F3-BAC869AB5229}" destId="{7F9B1C55-45D7-41FB-B4B6-46D40C1AF4C9}" srcOrd="0" destOrd="0" presId="urn:microsoft.com/office/officeart/2005/8/layout/process1"/>
    <dgm:cxn modelId="{5ED385A0-283D-40CF-808C-4D976D7D29F8}" srcId="{7407539C-C061-47BA-BCC1-295689F73E69}" destId="{478D32AF-6C96-40D3-B7F3-BAC869AB5229}" srcOrd="0" destOrd="0" parTransId="{6A7115C6-76BB-465B-A40E-720E9E7E8CF9}" sibTransId="{F6725BF8-8D15-45E6-ADB7-CD0905DB62D9}"/>
    <dgm:cxn modelId="{D97F2B8A-96C3-4DBE-A5D7-60FCD639E4BD}" srcId="{478D32AF-6C96-40D3-B7F3-BAC869AB5229}" destId="{672227E2-242F-40F7-B4D1-CFD85D93C552}" srcOrd="2" destOrd="0" parTransId="{5C06F571-C991-451C-9CD3-63FAE963A490}" sibTransId="{18AC9F72-B62A-4FE4-9AEC-88DE2DA4CA50}"/>
    <dgm:cxn modelId="{CAD8178C-BAA3-4B10-B0C2-EEF70267A432}" type="presOf" srcId="{7407539C-C061-47BA-BCC1-295689F73E69}" destId="{F3B42BAE-ECE9-439C-A763-C1AC803823D2}" srcOrd="0" destOrd="0" presId="urn:microsoft.com/office/officeart/2005/8/layout/process1"/>
    <dgm:cxn modelId="{D0677C37-EC8A-42E6-8709-FC2E9EAE5BFF}" type="presOf" srcId="{672227E2-242F-40F7-B4D1-CFD85D93C552}" destId="{7F9B1C55-45D7-41FB-B4B6-46D40C1AF4C9}" srcOrd="0" destOrd="3" presId="urn:microsoft.com/office/officeart/2005/8/layout/process1"/>
    <dgm:cxn modelId="{AAE78ACE-D428-43EE-8768-93B11D45BA93}" type="presParOf" srcId="{F3B42BAE-ECE9-439C-A763-C1AC803823D2}" destId="{7F9B1C55-45D7-41FB-B4B6-46D40C1AF4C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E51567-84A1-44F6-BFA4-568DF382D44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4F6F12C7-D1DE-45F3-A1FA-6AEC62630EE9}">
      <dgm:prSet/>
      <dgm:spPr/>
      <dgm:t>
        <a:bodyPr/>
        <a:lstStyle/>
        <a:p>
          <a:pPr algn="ctr" rtl="0"/>
          <a:r>
            <a:rPr lang="hr-HR" b="1" dirty="0" smtClean="0"/>
            <a:t>ULAGANJA U VOĆARSTVO</a:t>
          </a:r>
          <a:endParaRPr lang="hr-HR" dirty="0"/>
        </a:p>
      </dgm:t>
    </dgm:pt>
    <dgm:pt modelId="{58AD2679-82D8-4018-920F-24E946CC9283}" type="parTrans" cxnId="{063D7F10-67F2-41C8-A022-6BD36D26B5A7}">
      <dgm:prSet/>
      <dgm:spPr/>
      <dgm:t>
        <a:bodyPr/>
        <a:lstStyle/>
        <a:p>
          <a:endParaRPr lang="hr-HR"/>
        </a:p>
      </dgm:t>
    </dgm:pt>
    <dgm:pt modelId="{047D1C8D-99DC-4B2A-B5B0-63E8270700D0}" type="sibTrans" cxnId="{063D7F10-67F2-41C8-A022-6BD36D26B5A7}">
      <dgm:prSet/>
      <dgm:spPr/>
      <dgm:t>
        <a:bodyPr/>
        <a:lstStyle/>
        <a:p>
          <a:endParaRPr lang="hr-HR"/>
        </a:p>
      </dgm:t>
    </dgm:pt>
    <dgm:pt modelId="{0333625B-9137-475D-9CD6-A93603B55F2F}" type="pres">
      <dgm:prSet presAssocID="{6FE51567-84A1-44F6-BFA4-568DF382D4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4E24581-C0C6-4B9F-963A-4BE706423FB2}" type="pres">
      <dgm:prSet presAssocID="{4F6F12C7-D1DE-45F3-A1FA-6AEC62630EE9}" presName="parentText" presStyleLbl="node1" presStyleIdx="0" presStyleCnt="1" custLinFactNeighborX="3927" custLinFactNeighborY="-1171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3D7F10-67F2-41C8-A022-6BD36D26B5A7}" srcId="{6FE51567-84A1-44F6-BFA4-568DF382D442}" destId="{4F6F12C7-D1DE-45F3-A1FA-6AEC62630EE9}" srcOrd="0" destOrd="0" parTransId="{58AD2679-82D8-4018-920F-24E946CC9283}" sibTransId="{047D1C8D-99DC-4B2A-B5B0-63E8270700D0}"/>
    <dgm:cxn modelId="{16E452A2-004D-457F-8114-4139ECE7FD26}" type="presOf" srcId="{4F6F12C7-D1DE-45F3-A1FA-6AEC62630EE9}" destId="{84E24581-C0C6-4B9F-963A-4BE706423FB2}" srcOrd="0" destOrd="0" presId="urn:microsoft.com/office/officeart/2005/8/layout/vList2"/>
    <dgm:cxn modelId="{B925A963-8559-4598-82DA-CA884985382A}" type="presOf" srcId="{6FE51567-84A1-44F6-BFA4-568DF382D442}" destId="{0333625B-9137-475D-9CD6-A93603B55F2F}" srcOrd="0" destOrd="0" presId="urn:microsoft.com/office/officeart/2005/8/layout/vList2"/>
    <dgm:cxn modelId="{1A310785-7AD4-481D-823A-84E44A838550}" type="presParOf" srcId="{0333625B-9137-475D-9CD6-A93603B55F2F}" destId="{84E24581-C0C6-4B9F-963A-4BE706423F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8562B4-9E80-4ED3-8023-317D0C1FDB95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D09D7A60-BFCA-4097-B809-25EDF1C58345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Prednosti sektora: bogati klimatski, hidrološki i pedološki potencijal</a:t>
          </a:r>
          <a:endParaRPr lang="hr-HR" dirty="0">
            <a:solidFill>
              <a:schemeClr val="tx1"/>
            </a:solidFill>
          </a:endParaRPr>
        </a:p>
      </dgm:t>
    </dgm:pt>
    <dgm:pt modelId="{8D414A91-D6B5-42A3-88F2-D50B90C4826E}" type="parTrans" cxnId="{9F7B702E-A5BC-4899-99A7-C6225BB4BCF6}">
      <dgm:prSet/>
      <dgm:spPr/>
      <dgm:t>
        <a:bodyPr/>
        <a:lstStyle/>
        <a:p>
          <a:endParaRPr lang="hr-HR"/>
        </a:p>
      </dgm:t>
    </dgm:pt>
    <dgm:pt modelId="{271F560D-6C77-449C-9262-770818E18332}" type="sibTrans" cxnId="{9F7B702E-A5BC-4899-99A7-C6225BB4BCF6}">
      <dgm:prSet/>
      <dgm:spPr/>
      <dgm:t>
        <a:bodyPr/>
        <a:lstStyle/>
        <a:p>
          <a:endParaRPr lang="hr-HR"/>
        </a:p>
      </dgm:t>
    </dgm:pt>
    <dgm:pt modelId="{52D95E1E-72F4-4E13-A65A-4580CA26EA8F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Slabosti sektora: nedovoljna udruženost proizvođača, nedostatna i zastarjela instrastruktura za skladištenje</a:t>
          </a:r>
          <a:endParaRPr lang="hr-HR" dirty="0">
            <a:solidFill>
              <a:schemeClr val="tx1"/>
            </a:solidFill>
          </a:endParaRPr>
        </a:p>
      </dgm:t>
    </dgm:pt>
    <dgm:pt modelId="{F70066DF-E74F-4A33-AA59-726307471170}" type="parTrans" cxnId="{88E052B3-B8EE-4C6D-9560-D3E3C50CD00D}">
      <dgm:prSet/>
      <dgm:spPr/>
      <dgm:t>
        <a:bodyPr/>
        <a:lstStyle/>
        <a:p>
          <a:endParaRPr lang="hr-HR"/>
        </a:p>
      </dgm:t>
    </dgm:pt>
    <dgm:pt modelId="{EB6F3D80-583C-48D0-9715-F3BCD6E03644}" type="sibTrans" cxnId="{88E052B3-B8EE-4C6D-9560-D3E3C50CD00D}">
      <dgm:prSet/>
      <dgm:spPr/>
      <dgm:t>
        <a:bodyPr/>
        <a:lstStyle/>
        <a:p>
          <a:endParaRPr lang="hr-HR"/>
        </a:p>
      </dgm:t>
    </dgm:pt>
    <dgm:pt modelId="{2D5B1B15-D7E4-4BDA-AF87-276D6E8E8DC0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Program potpore za proizvođače jabuka za 2019. godinu vrijedan </a:t>
          </a:r>
          <a:r>
            <a:rPr lang="pl-PL" b="1" dirty="0" smtClean="0">
              <a:solidFill>
                <a:schemeClr val="tx1"/>
              </a:solidFill>
            </a:rPr>
            <a:t>20 milijuna kn</a:t>
          </a:r>
          <a:endParaRPr lang="hr-HR" dirty="0">
            <a:solidFill>
              <a:schemeClr val="tx1"/>
            </a:solidFill>
          </a:endParaRPr>
        </a:p>
      </dgm:t>
    </dgm:pt>
    <dgm:pt modelId="{F47F088D-5E86-4988-B790-8B03FFFACE5B}" type="parTrans" cxnId="{9679C846-0853-4864-B3DF-0C83E3AC6C89}">
      <dgm:prSet/>
      <dgm:spPr/>
      <dgm:t>
        <a:bodyPr/>
        <a:lstStyle/>
        <a:p>
          <a:endParaRPr lang="hr-HR"/>
        </a:p>
      </dgm:t>
    </dgm:pt>
    <dgm:pt modelId="{BD7DA5F0-9DDF-487B-B9E7-796DBA9686E3}" type="sibTrans" cxnId="{9679C846-0853-4864-B3DF-0C83E3AC6C89}">
      <dgm:prSet/>
      <dgm:spPr/>
      <dgm:t>
        <a:bodyPr/>
        <a:lstStyle/>
        <a:p>
          <a:endParaRPr lang="hr-HR"/>
        </a:p>
      </dgm:t>
    </dgm:pt>
    <dgm:pt modelId="{66692529-4F2D-44F1-8AD5-5F8225C7303F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Nacionalna strategija za održive operativne programe proizvođačkih organizacijau sektoru voća i povrća</a:t>
          </a:r>
          <a:endParaRPr lang="hr-HR" dirty="0">
            <a:solidFill>
              <a:schemeClr val="tx1"/>
            </a:solidFill>
          </a:endParaRPr>
        </a:p>
      </dgm:t>
    </dgm:pt>
    <dgm:pt modelId="{24883D9C-09F7-4BAA-AD0C-A8267799DD54}" type="parTrans" cxnId="{3FDA1E56-F276-4E47-9837-41C3931B9F92}">
      <dgm:prSet/>
      <dgm:spPr/>
      <dgm:t>
        <a:bodyPr/>
        <a:lstStyle/>
        <a:p>
          <a:endParaRPr lang="hr-HR"/>
        </a:p>
      </dgm:t>
    </dgm:pt>
    <dgm:pt modelId="{7B17A408-8469-4C5D-9B9B-B3A1F5C62A5F}" type="sibTrans" cxnId="{3FDA1E56-F276-4E47-9837-41C3931B9F92}">
      <dgm:prSet/>
      <dgm:spPr/>
      <dgm:t>
        <a:bodyPr/>
        <a:lstStyle/>
        <a:p>
          <a:endParaRPr lang="hr-HR"/>
        </a:p>
      </dgm:t>
    </dgm:pt>
    <dgm:pt modelId="{9FBC1C78-A67B-4638-BD25-2F51C2D316AC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Akcijski plan tržišnog kapaciteta sektora voća i povrća</a:t>
          </a:r>
          <a:endParaRPr lang="hr-HR" dirty="0">
            <a:solidFill>
              <a:schemeClr val="tx1"/>
            </a:solidFill>
          </a:endParaRPr>
        </a:p>
      </dgm:t>
    </dgm:pt>
    <dgm:pt modelId="{064B195B-176B-4314-BEBB-877BDF47E4C0}" type="parTrans" cxnId="{932E868C-C444-4DB7-8B09-F42ED6AA2D04}">
      <dgm:prSet/>
      <dgm:spPr/>
      <dgm:t>
        <a:bodyPr/>
        <a:lstStyle/>
        <a:p>
          <a:endParaRPr lang="hr-HR"/>
        </a:p>
      </dgm:t>
    </dgm:pt>
    <dgm:pt modelId="{CDF2382C-FB2C-4C69-BA46-2182EE3E85BB}" type="sibTrans" cxnId="{932E868C-C444-4DB7-8B09-F42ED6AA2D04}">
      <dgm:prSet/>
      <dgm:spPr/>
      <dgm:t>
        <a:bodyPr/>
        <a:lstStyle/>
        <a:p>
          <a:endParaRPr lang="hr-HR"/>
        </a:p>
      </dgm:t>
    </dgm:pt>
    <dgm:pt modelId="{5F0AEAEC-EBBE-442A-ACD3-BBCB62AD446A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Planirana izgradnja </a:t>
          </a:r>
          <a:r>
            <a:rPr lang="hr-HR" b="1" dirty="0" smtClean="0">
              <a:solidFill>
                <a:schemeClr val="tx1"/>
              </a:solidFill>
            </a:rPr>
            <a:t>9 hladnjača </a:t>
          </a:r>
          <a:r>
            <a:rPr lang="hr-HR" dirty="0" smtClean="0">
              <a:solidFill>
                <a:schemeClr val="tx1"/>
              </a:solidFill>
            </a:rPr>
            <a:t>u slavonskim županijama</a:t>
          </a:r>
          <a:endParaRPr lang="hr-HR" dirty="0">
            <a:solidFill>
              <a:schemeClr val="tx1"/>
            </a:solidFill>
          </a:endParaRPr>
        </a:p>
      </dgm:t>
    </dgm:pt>
    <dgm:pt modelId="{F0951A8F-C550-46B7-9702-30B4AB8F353D}" type="parTrans" cxnId="{DF483E24-B00A-42BB-991F-6D23F15A8314}">
      <dgm:prSet/>
      <dgm:spPr/>
      <dgm:t>
        <a:bodyPr/>
        <a:lstStyle/>
        <a:p>
          <a:endParaRPr lang="hr-HR"/>
        </a:p>
      </dgm:t>
    </dgm:pt>
    <dgm:pt modelId="{0E930336-2B21-4E6C-B31E-1C8FBAE7B4BB}" type="sibTrans" cxnId="{DF483E24-B00A-42BB-991F-6D23F15A8314}">
      <dgm:prSet/>
      <dgm:spPr/>
      <dgm:t>
        <a:bodyPr/>
        <a:lstStyle/>
        <a:p>
          <a:endParaRPr lang="hr-HR"/>
        </a:p>
      </dgm:t>
    </dgm:pt>
    <dgm:pt modelId="{0229ED48-920F-4096-B941-5D5CA98B6081}" type="pres">
      <dgm:prSet presAssocID="{E88562B4-9E80-4ED3-8023-317D0C1FDB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75C48C7-BCDF-4ED5-808B-46B202076608}" type="pres">
      <dgm:prSet presAssocID="{D09D7A60-BFCA-4097-B809-25EDF1C58345}" presName="linNode" presStyleCnt="0"/>
      <dgm:spPr/>
    </dgm:pt>
    <dgm:pt modelId="{C7E82671-7F97-41F1-B177-27B559B24A80}" type="pres">
      <dgm:prSet presAssocID="{D09D7A60-BFCA-4097-B809-25EDF1C58345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1DD708-9A29-4978-AB28-4DCF418599AE}" type="pres">
      <dgm:prSet presAssocID="{271F560D-6C77-449C-9262-770818E18332}" presName="sp" presStyleCnt="0"/>
      <dgm:spPr/>
    </dgm:pt>
    <dgm:pt modelId="{86B92C84-4A2F-44D3-A4A3-ED6A24F6E6E2}" type="pres">
      <dgm:prSet presAssocID="{52D95E1E-72F4-4E13-A65A-4580CA26EA8F}" presName="linNode" presStyleCnt="0"/>
      <dgm:spPr/>
    </dgm:pt>
    <dgm:pt modelId="{C2295467-A11A-47CF-96D8-947BD8AD9C9C}" type="pres">
      <dgm:prSet presAssocID="{52D95E1E-72F4-4E13-A65A-4580CA26EA8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F89A6B-67B7-4EAD-B9E1-9993285BDA5B}" type="pres">
      <dgm:prSet presAssocID="{EB6F3D80-583C-48D0-9715-F3BCD6E03644}" presName="sp" presStyleCnt="0"/>
      <dgm:spPr/>
    </dgm:pt>
    <dgm:pt modelId="{BD9BA6EC-6944-4528-AF73-835E812DB807}" type="pres">
      <dgm:prSet presAssocID="{2D5B1B15-D7E4-4BDA-AF87-276D6E8E8DC0}" presName="linNode" presStyleCnt="0"/>
      <dgm:spPr/>
    </dgm:pt>
    <dgm:pt modelId="{32AD2C18-EDF2-486C-AF51-148D4070861B}" type="pres">
      <dgm:prSet presAssocID="{2D5B1B15-D7E4-4BDA-AF87-276D6E8E8DC0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17DDE6-36DC-4374-8496-AF0B4B87178F}" type="pres">
      <dgm:prSet presAssocID="{BD7DA5F0-9DDF-487B-B9E7-796DBA9686E3}" presName="sp" presStyleCnt="0"/>
      <dgm:spPr/>
    </dgm:pt>
    <dgm:pt modelId="{1D82D1A4-14CD-4E57-8523-607FF82C6C35}" type="pres">
      <dgm:prSet presAssocID="{66692529-4F2D-44F1-8AD5-5F8225C7303F}" presName="linNode" presStyleCnt="0"/>
      <dgm:spPr/>
    </dgm:pt>
    <dgm:pt modelId="{BEAF4014-8FA4-41E4-9036-8AE272C4F377}" type="pres">
      <dgm:prSet presAssocID="{66692529-4F2D-44F1-8AD5-5F8225C7303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A02A47-6A9E-4BAA-996E-AD5105F027D2}" type="pres">
      <dgm:prSet presAssocID="{7B17A408-8469-4C5D-9B9B-B3A1F5C62A5F}" presName="sp" presStyleCnt="0"/>
      <dgm:spPr/>
    </dgm:pt>
    <dgm:pt modelId="{9978BFF1-4F7A-4C50-9D2C-9B178DE78C76}" type="pres">
      <dgm:prSet presAssocID="{9FBC1C78-A67B-4638-BD25-2F51C2D316AC}" presName="linNode" presStyleCnt="0"/>
      <dgm:spPr/>
    </dgm:pt>
    <dgm:pt modelId="{248F6795-57BD-405C-A40C-C4B08FDF7D8E}" type="pres">
      <dgm:prSet presAssocID="{9FBC1C78-A67B-4638-BD25-2F51C2D316A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6F4E4E-0B1E-4407-A776-88569BD0C1D3}" type="pres">
      <dgm:prSet presAssocID="{CDF2382C-FB2C-4C69-BA46-2182EE3E85BB}" presName="sp" presStyleCnt="0"/>
      <dgm:spPr/>
    </dgm:pt>
    <dgm:pt modelId="{C357F31B-2501-497D-967E-20DF3099EE56}" type="pres">
      <dgm:prSet presAssocID="{5F0AEAEC-EBBE-442A-ACD3-BBCB62AD446A}" presName="linNode" presStyleCnt="0"/>
      <dgm:spPr/>
    </dgm:pt>
    <dgm:pt modelId="{0A9567C6-729A-495E-9DCD-E2591651B404}" type="pres">
      <dgm:prSet presAssocID="{5F0AEAEC-EBBE-442A-ACD3-BBCB62AD446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F348D6-82CD-411D-AC51-9B75B256DF56}" type="presOf" srcId="{5F0AEAEC-EBBE-442A-ACD3-BBCB62AD446A}" destId="{0A9567C6-729A-495E-9DCD-E2591651B404}" srcOrd="0" destOrd="0" presId="urn:microsoft.com/office/officeart/2005/8/layout/vList5"/>
    <dgm:cxn modelId="{3FDA1E56-F276-4E47-9837-41C3931B9F92}" srcId="{E88562B4-9E80-4ED3-8023-317D0C1FDB95}" destId="{66692529-4F2D-44F1-8AD5-5F8225C7303F}" srcOrd="3" destOrd="0" parTransId="{24883D9C-09F7-4BAA-AD0C-A8267799DD54}" sibTransId="{7B17A408-8469-4C5D-9B9B-B3A1F5C62A5F}"/>
    <dgm:cxn modelId="{DF483E24-B00A-42BB-991F-6D23F15A8314}" srcId="{E88562B4-9E80-4ED3-8023-317D0C1FDB95}" destId="{5F0AEAEC-EBBE-442A-ACD3-BBCB62AD446A}" srcOrd="5" destOrd="0" parTransId="{F0951A8F-C550-46B7-9702-30B4AB8F353D}" sibTransId="{0E930336-2B21-4E6C-B31E-1C8FBAE7B4BB}"/>
    <dgm:cxn modelId="{EDC0533C-462F-44FF-B0BD-5CAED914DB90}" type="presOf" srcId="{E88562B4-9E80-4ED3-8023-317D0C1FDB95}" destId="{0229ED48-920F-4096-B941-5D5CA98B6081}" srcOrd="0" destOrd="0" presId="urn:microsoft.com/office/officeart/2005/8/layout/vList5"/>
    <dgm:cxn modelId="{2F9202CA-BE9B-40CF-A04E-3D379F383A03}" type="presOf" srcId="{D09D7A60-BFCA-4097-B809-25EDF1C58345}" destId="{C7E82671-7F97-41F1-B177-27B559B24A80}" srcOrd="0" destOrd="0" presId="urn:microsoft.com/office/officeart/2005/8/layout/vList5"/>
    <dgm:cxn modelId="{9679C846-0853-4864-B3DF-0C83E3AC6C89}" srcId="{E88562B4-9E80-4ED3-8023-317D0C1FDB95}" destId="{2D5B1B15-D7E4-4BDA-AF87-276D6E8E8DC0}" srcOrd="2" destOrd="0" parTransId="{F47F088D-5E86-4988-B790-8B03FFFACE5B}" sibTransId="{BD7DA5F0-9DDF-487B-B9E7-796DBA9686E3}"/>
    <dgm:cxn modelId="{9F7B702E-A5BC-4899-99A7-C6225BB4BCF6}" srcId="{E88562B4-9E80-4ED3-8023-317D0C1FDB95}" destId="{D09D7A60-BFCA-4097-B809-25EDF1C58345}" srcOrd="0" destOrd="0" parTransId="{8D414A91-D6B5-42A3-88F2-D50B90C4826E}" sibTransId="{271F560D-6C77-449C-9262-770818E18332}"/>
    <dgm:cxn modelId="{BA0EA5CB-0599-4657-8C43-CF648CD925EA}" type="presOf" srcId="{52D95E1E-72F4-4E13-A65A-4580CA26EA8F}" destId="{C2295467-A11A-47CF-96D8-947BD8AD9C9C}" srcOrd="0" destOrd="0" presId="urn:microsoft.com/office/officeart/2005/8/layout/vList5"/>
    <dgm:cxn modelId="{681E3CB4-3A73-4226-9376-66697A49E608}" type="presOf" srcId="{66692529-4F2D-44F1-8AD5-5F8225C7303F}" destId="{BEAF4014-8FA4-41E4-9036-8AE272C4F377}" srcOrd="0" destOrd="0" presId="urn:microsoft.com/office/officeart/2005/8/layout/vList5"/>
    <dgm:cxn modelId="{88E052B3-B8EE-4C6D-9560-D3E3C50CD00D}" srcId="{E88562B4-9E80-4ED3-8023-317D0C1FDB95}" destId="{52D95E1E-72F4-4E13-A65A-4580CA26EA8F}" srcOrd="1" destOrd="0" parTransId="{F70066DF-E74F-4A33-AA59-726307471170}" sibTransId="{EB6F3D80-583C-48D0-9715-F3BCD6E03644}"/>
    <dgm:cxn modelId="{F31A549C-D892-40E8-82B9-CB6F6D519FF3}" type="presOf" srcId="{9FBC1C78-A67B-4638-BD25-2F51C2D316AC}" destId="{248F6795-57BD-405C-A40C-C4B08FDF7D8E}" srcOrd="0" destOrd="0" presId="urn:microsoft.com/office/officeart/2005/8/layout/vList5"/>
    <dgm:cxn modelId="{4D40C367-4A89-43A0-9CF7-50D27EC2B5EA}" type="presOf" srcId="{2D5B1B15-D7E4-4BDA-AF87-276D6E8E8DC0}" destId="{32AD2C18-EDF2-486C-AF51-148D4070861B}" srcOrd="0" destOrd="0" presId="urn:microsoft.com/office/officeart/2005/8/layout/vList5"/>
    <dgm:cxn modelId="{932E868C-C444-4DB7-8B09-F42ED6AA2D04}" srcId="{E88562B4-9E80-4ED3-8023-317D0C1FDB95}" destId="{9FBC1C78-A67B-4638-BD25-2F51C2D316AC}" srcOrd="4" destOrd="0" parTransId="{064B195B-176B-4314-BEBB-877BDF47E4C0}" sibTransId="{CDF2382C-FB2C-4C69-BA46-2182EE3E85BB}"/>
    <dgm:cxn modelId="{6252BF27-CEAC-470F-9E1D-9FB6EBE9A18D}" type="presParOf" srcId="{0229ED48-920F-4096-B941-5D5CA98B6081}" destId="{975C48C7-BCDF-4ED5-808B-46B202076608}" srcOrd="0" destOrd="0" presId="urn:microsoft.com/office/officeart/2005/8/layout/vList5"/>
    <dgm:cxn modelId="{0C45F0D9-54EA-4027-B2DE-1E9CEEE93B2B}" type="presParOf" srcId="{975C48C7-BCDF-4ED5-808B-46B202076608}" destId="{C7E82671-7F97-41F1-B177-27B559B24A80}" srcOrd="0" destOrd="0" presId="urn:microsoft.com/office/officeart/2005/8/layout/vList5"/>
    <dgm:cxn modelId="{3A240E39-8095-4EA6-ABBF-ABC12F9A8552}" type="presParOf" srcId="{0229ED48-920F-4096-B941-5D5CA98B6081}" destId="{2E1DD708-9A29-4978-AB28-4DCF418599AE}" srcOrd="1" destOrd="0" presId="urn:microsoft.com/office/officeart/2005/8/layout/vList5"/>
    <dgm:cxn modelId="{2ABBE5D9-832A-4690-9229-811B655707C4}" type="presParOf" srcId="{0229ED48-920F-4096-B941-5D5CA98B6081}" destId="{86B92C84-4A2F-44D3-A4A3-ED6A24F6E6E2}" srcOrd="2" destOrd="0" presId="urn:microsoft.com/office/officeart/2005/8/layout/vList5"/>
    <dgm:cxn modelId="{34180524-A489-4B46-8153-486E81E99800}" type="presParOf" srcId="{86B92C84-4A2F-44D3-A4A3-ED6A24F6E6E2}" destId="{C2295467-A11A-47CF-96D8-947BD8AD9C9C}" srcOrd="0" destOrd="0" presId="urn:microsoft.com/office/officeart/2005/8/layout/vList5"/>
    <dgm:cxn modelId="{8BA71E73-EEE4-4369-AC04-9AEA988D9080}" type="presParOf" srcId="{0229ED48-920F-4096-B941-5D5CA98B6081}" destId="{2FF89A6B-67B7-4EAD-B9E1-9993285BDA5B}" srcOrd="3" destOrd="0" presId="urn:microsoft.com/office/officeart/2005/8/layout/vList5"/>
    <dgm:cxn modelId="{B569E341-2F77-4DCE-879D-967D5A189DE8}" type="presParOf" srcId="{0229ED48-920F-4096-B941-5D5CA98B6081}" destId="{BD9BA6EC-6944-4528-AF73-835E812DB807}" srcOrd="4" destOrd="0" presId="urn:microsoft.com/office/officeart/2005/8/layout/vList5"/>
    <dgm:cxn modelId="{4BB847C7-6DAE-4AD4-B161-156952F6C402}" type="presParOf" srcId="{BD9BA6EC-6944-4528-AF73-835E812DB807}" destId="{32AD2C18-EDF2-486C-AF51-148D4070861B}" srcOrd="0" destOrd="0" presId="urn:microsoft.com/office/officeart/2005/8/layout/vList5"/>
    <dgm:cxn modelId="{35FCB277-1C9E-4B09-A0FD-2AA0FFBE9132}" type="presParOf" srcId="{0229ED48-920F-4096-B941-5D5CA98B6081}" destId="{5517DDE6-36DC-4374-8496-AF0B4B87178F}" srcOrd="5" destOrd="0" presId="urn:microsoft.com/office/officeart/2005/8/layout/vList5"/>
    <dgm:cxn modelId="{61ECAE9B-48FD-448A-970C-C50DB2984EB3}" type="presParOf" srcId="{0229ED48-920F-4096-B941-5D5CA98B6081}" destId="{1D82D1A4-14CD-4E57-8523-607FF82C6C35}" srcOrd="6" destOrd="0" presId="urn:microsoft.com/office/officeart/2005/8/layout/vList5"/>
    <dgm:cxn modelId="{51A55D66-1D09-4ED8-AA72-ED5FE33A525D}" type="presParOf" srcId="{1D82D1A4-14CD-4E57-8523-607FF82C6C35}" destId="{BEAF4014-8FA4-41E4-9036-8AE272C4F377}" srcOrd="0" destOrd="0" presId="urn:microsoft.com/office/officeart/2005/8/layout/vList5"/>
    <dgm:cxn modelId="{CA9DE519-669D-4EF0-A21C-F2482E119B63}" type="presParOf" srcId="{0229ED48-920F-4096-B941-5D5CA98B6081}" destId="{7EA02A47-6A9E-4BAA-996E-AD5105F027D2}" srcOrd="7" destOrd="0" presId="urn:microsoft.com/office/officeart/2005/8/layout/vList5"/>
    <dgm:cxn modelId="{8BA0CB70-3404-4198-9C50-4526E74C6A59}" type="presParOf" srcId="{0229ED48-920F-4096-B941-5D5CA98B6081}" destId="{9978BFF1-4F7A-4C50-9D2C-9B178DE78C76}" srcOrd="8" destOrd="0" presId="urn:microsoft.com/office/officeart/2005/8/layout/vList5"/>
    <dgm:cxn modelId="{89337F65-C20C-4AE9-BDCA-0A798206FE0C}" type="presParOf" srcId="{9978BFF1-4F7A-4C50-9D2C-9B178DE78C76}" destId="{248F6795-57BD-405C-A40C-C4B08FDF7D8E}" srcOrd="0" destOrd="0" presId="urn:microsoft.com/office/officeart/2005/8/layout/vList5"/>
    <dgm:cxn modelId="{0E49B50D-298C-4704-ABB1-57B23A6881CC}" type="presParOf" srcId="{0229ED48-920F-4096-B941-5D5CA98B6081}" destId="{FB6F4E4E-0B1E-4407-A776-88569BD0C1D3}" srcOrd="9" destOrd="0" presId="urn:microsoft.com/office/officeart/2005/8/layout/vList5"/>
    <dgm:cxn modelId="{E505A80D-C62B-422F-BFC2-DED0DCE1EBD0}" type="presParOf" srcId="{0229ED48-920F-4096-B941-5D5CA98B6081}" destId="{C357F31B-2501-497D-967E-20DF3099EE56}" srcOrd="10" destOrd="0" presId="urn:microsoft.com/office/officeart/2005/8/layout/vList5"/>
    <dgm:cxn modelId="{840B676A-686B-4EE3-9971-CAF4134B1B4D}" type="presParOf" srcId="{C357F31B-2501-497D-967E-20DF3099EE56}" destId="{0A9567C6-729A-495E-9DCD-E2591651B4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98815F-D5CD-441C-9333-B8570D2124B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F73B3B07-CBC7-44F8-9733-C473348BB121}">
      <dgm:prSet/>
      <dgm:spPr/>
      <dgm:t>
        <a:bodyPr/>
        <a:lstStyle/>
        <a:p>
          <a:pPr algn="ctr" rtl="0"/>
          <a:r>
            <a:rPr lang="hr-HR" b="1" smtClean="0"/>
            <a:t>ULAGANJA U ŠUMARSTVO</a:t>
          </a:r>
          <a:endParaRPr lang="hr-HR"/>
        </a:p>
      </dgm:t>
    </dgm:pt>
    <dgm:pt modelId="{15EB5327-08AB-45F8-8029-70977EF69DDC}" type="parTrans" cxnId="{07396F2C-4145-4F91-AED1-693579FF6D57}">
      <dgm:prSet/>
      <dgm:spPr/>
      <dgm:t>
        <a:bodyPr/>
        <a:lstStyle/>
        <a:p>
          <a:endParaRPr lang="hr-HR"/>
        </a:p>
      </dgm:t>
    </dgm:pt>
    <dgm:pt modelId="{767454E1-3D53-42D3-8BD4-A59A1F716775}" type="sibTrans" cxnId="{07396F2C-4145-4F91-AED1-693579FF6D57}">
      <dgm:prSet/>
      <dgm:spPr/>
      <dgm:t>
        <a:bodyPr/>
        <a:lstStyle/>
        <a:p>
          <a:endParaRPr lang="hr-HR"/>
        </a:p>
      </dgm:t>
    </dgm:pt>
    <dgm:pt modelId="{66A3A790-7105-44E9-B37E-A01B59F8D73D}" type="pres">
      <dgm:prSet presAssocID="{D598815F-D5CD-441C-9333-B8570D212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5E63A60-DE20-4677-85B3-2DF93489072A}" type="pres">
      <dgm:prSet presAssocID="{F73B3B07-CBC7-44F8-9733-C473348BB1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396F2C-4145-4F91-AED1-693579FF6D57}" srcId="{D598815F-D5CD-441C-9333-B8570D2124B1}" destId="{F73B3B07-CBC7-44F8-9733-C473348BB121}" srcOrd="0" destOrd="0" parTransId="{15EB5327-08AB-45F8-8029-70977EF69DDC}" sibTransId="{767454E1-3D53-42D3-8BD4-A59A1F716775}"/>
    <dgm:cxn modelId="{52A7C07C-DBDC-4356-A5AA-BA5D585BB0C1}" type="presOf" srcId="{D598815F-D5CD-441C-9333-B8570D2124B1}" destId="{66A3A790-7105-44E9-B37E-A01B59F8D73D}" srcOrd="0" destOrd="0" presId="urn:microsoft.com/office/officeart/2005/8/layout/vList2"/>
    <dgm:cxn modelId="{9606D259-CD75-4602-8675-409807838B50}" type="presOf" srcId="{F73B3B07-CBC7-44F8-9733-C473348BB121}" destId="{15E63A60-DE20-4677-85B3-2DF93489072A}" srcOrd="0" destOrd="0" presId="urn:microsoft.com/office/officeart/2005/8/layout/vList2"/>
    <dgm:cxn modelId="{BC073766-102A-465F-A91B-58F96FD1DD5B}" type="presParOf" srcId="{66A3A790-7105-44E9-B37E-A01B59F8D73D}" destId="{15E63A60-DE20-4677-85B3-2DF9348907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927DD1-C038-4ED6-ACC3-46846C683D5D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hr-HR"/>
        </a:p>
      </dgm:t>
    </dgm:pt>
    <dgm:pt modelId="{88A92998-F78E-4783-9CD6-ED9E91C7C178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Kroz Program potpore male vrijednosti za poticanje razvoja prerade drva i proizvodnje namještaja dodijeljeno </a:t>
          </a:r>
          <a:r>
            <a:rPr lang="hr-HR" b="1" dirty="0" smtClean="0">
              <a:solidFill>
                <a:schemeClr val="tx1"/>
              </a:solidFill>
            </a:rPr>
            <a:t>38,5 milijuna kn </a:t>
          </a:r>
          <a:r>
            <a:rPr lang="hr-HR" dirty="0" smtClean="0">
              <a:solidFill>
                <a:schemeClr val="tx1"/>
              </a:solidFill>
            </a:rPr>
            <a:t>slavonskim proizvođačima</a:t>
          </a:r>
          <a:endParaRPr lang="hr-HR" dirty="0">
            <a:solidFill>
              <a:schemeClr val="tx1"/>
            </a:solidFill>
          </a:endParaRPr>
        </a:p>
      </dgm:t>
    </dgm:pt>
    <dgm:pt modelId="{1DB789D2-CF24-4091-80DF-C4A8E098E61B}" type="parTrans" cxnId="{DCBD1D70-E652-4400-81C6-39F8FE24BD81}">
      <dgm:prSet/>
      <dgm:spPr/>
      <dgm:t>
        <a:bodyPr/>
        <a:lstStyle/>
        <a:p>
          <a:endParaRPr lang="hr-HR"/>
        </a:p>
      </dgm:t>
    </dgm:pt>
    <dgm:pt modelId="{3A6DFDC6-31E4-4569-977D-F44C160FCD99}" type="sibTrans" cxnId="{DCBD1D70-E652-4400-81C6-39F8FE24BD81}">
      <dgm:prSet/>
      <dgm:spPr/>
      <dgm:t>
        <a:bodyPr/>
        <a:lstStyle/>
        <a:p>
          <a:endParaRPr lang="hr-HR"/>
        </a:p>
      </dgm:t>
    </dgm:pt>
    <dgm:pt modelId="{2AD381A3-2E2C-4155-9650-E1D0E11E0D7B}">
      <dgm:prSet/>
      <dgm:spPr/>
      <dgm:t>
        <a:bodyPr/>
        <a:lstStyle/>
        <a:p>
          <a:pPr rtl="0"/>
          <a:r>
            <a:rPr lang="hr-HR" smtClean="0">
              <a:solidFill>
                <a:schemeClr val="tx1"/>
              </a:solidFill>
            </a:rPr>
            <a:t>U 2019. godini Ministarstvo poljoprivrede za ovaj Program osiguralo je </a:t>
          </a:r>
          <a:r>
            <a:rPr lang="hr-HR" b="1" smtClean="0">
              <a:solidFill>
                <a:schemeClr val="tx1"/>
              </a:solidFill>
            </a:rPr>
            <a:t>40 milijuna kn</a:t>
          </a:r>
          <a:endParaRPr lang="hr-HR">
            <a:solidFill>
              <a:schemeClr val="tx1"/>
            </a:solidFill>
          </a:endParaRPr>
        </a:p>
      </dgm:t>
    </dgm:pt>
    <dgm:pt modelId="{515EABBD-8EE8-4575-9366-F7BC5E37E764}" type="parTrans" cxnId="{CF961C72-B865-4E6D-A813-E5D183226855}">
      <dgm:prSet/>
      <dgm:spPr/>
      <dgm:t>
        <a:bodyPr/>
        <a:lstStyle/>
        <a:p>
          <a:endParaRPr lang="hr-HR"/>
        </a:p>
      </dgm:t>
    </dgm:pt>
    <dgm:pt modelId="{98976A60-8383-4096-9C06-6EC5246B3C30}" type="sibTrans" cxnId="{CF961C72-B865-4E6D-A813-E5D183226855}">
      <dgm:prSet/>
      <dgm:spPr/>
      <dgm:t>
        <a:bodyPr/>
        <a:lstStyle/>
        <a:p>
          <a:endParaRPr lang="hr-HR"/>
        </a:p>
      </dgm:t>
    </dgm:pt>
    <dgm:pt modelId="{9A90B0EE-EC78-4746-92B5-1FA9AABFAA64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Uloženo </a:t>
          </a:r>
          <a:r>
            <a:rPr lang="hr-HR" b="1" dirty="0" smtClean="0">
              <a:solidFill>
                <a:schemeClr val="tx1"/>
              </a:solidFill>
            </a:rPr>
            <a:t>17,9 milijuna kn </a:t>
          </a:r>
          <a:r>
            <a:rPr lang="hr-HR" dirty="0" smtClean="0">
              <a:solidFill>
                <a:schemeClr val="tx1"/>
              </a:solidFill>
            </a:rPr>
            <a:t>iz OKFŠ-a na području 5 županija (za izradu programa gospodarenja šumama privatnih </a:t>
          </a:r>
          <a:r>
            <a:rPr lang="hr-HR" dirty="0" err="1" smtClean="0">
              <a:solidFill>
                <a:schemeClr val="tx1"/>
              </a:solidFill>
            </a:rPr>
            <a:t>šumoposjednika</a:t>
          </a:r>
          <a:r>
            <a:rPr lang="hr-HR" dirty="0" smtClean="0">
              <a:solidFill>
                <a:schemeClr val="tx1"/>
              </a:solidFill>
            </a:rPr>
            <a:t>, nabava šumskog reprodukcijskog materijala, održavanje šumskih i protupožarnih prometnica, biološka obnova šuma)</a:t>
          </a:r>
          <a:endParaRPr lang="hr-HR" dirty="0">
            <a:solidFill>
              <a:schemeClr val="tx1"/>
            </a:solidFill>
          </a:endParaRPr>
        </a:p>
      </dgm:t>
    </dgm:pt>
    <dgm:pt modelId="{95AA2723-BFC5-4A35-BDA5-080C92982F80}" type="parTrans" cxnId="{84D1961B-6E2D-43E0-85DD-88B11F925271}">
      <dgm:prSet/>
      <dgm:spPr/>
      <dgm:t>
        <a:bodyPr/>
        <a:lstStyle/>
        <a:p>
          <a:endParaRPr lang="hr-HR"/>
        </a:p>
      </dgm:t>
    </dgm:pt>
    <dgm:pt modelId="{A13E2DC5-1996-4547-B670-E3FBEA2E3775}" type="sibTrans" cxnId="{84D1961B-6E2D-43E0-85DD-88B11F925271}">
      <dgm:prSet/>
      <dgm:spPr/>
      <dgm:t>
        <a:bodyPr/>
        <a:lstStyle/>
        <a:p>
          <a:endParaRPr lang="hr-HR"/>
        </a:p>
      </dgm:t>
    </dgm:pt>
    <dgm:pt modelId="{3B488C73-2009-4A7F-BFE8-D96A69740137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Ministarstvo poljoprivrede podupire i privatne </a:t>
          </a:r>
          <a:r>
            <a:rPr lang="hr-HR" dirty="0" err="1" smtClean="0">
              <a:solidFill>
                <a:schemeClr val="tx1"/>
              </a:solidFill>
            </a:rPr>
            <a:t>šumoposjednike</a:t>
          </a:r>
          <a:r>
            <a:rPr lang="hr-HR" dirty="0" smtClean="0">
              <a:solidFill>
                <a:schemeClr val="tx1"/>
              </a:solidFill>
            </a:rPr>
            <a:t> – osigurano 6,6 milijuna kn (najviše za održavanje šumskih i protupožarnih prometnica):</a:t>
          </a:r>
          <a:endParaRPr lang="hr-HR" dirty="0">
            <a:solidFill>
              <a:schemeClr val="tx1"/>
            </a:solidFill>
          </a:endParaRPr>
        </a:p>
      </dgm:t>
    </dgm:pt>
    <dgm:pt modelId="{0DED5BCA-7D5C-4FB9-A47C-1FAC171015EE}" type="parTrans" cxnId="{EA20BF6E-0169-4366-89FA-C9BB43AEC286}">
      <dgm:prSet/>
      <dgm:spPr/>
      <dgm:t>
        <a:bodyPr/>
        <a:lstStyle/>
        <a:p>
          <a:endParaRPr lang="hr-HR"/>
        </a:p>
      </dgm:t>
    </dgm:pt>
    <dgm:pt modelId="{5D73C08C-1E41-4963-94D2-DD82BB67F86C}" type="sibTrans" cxnId="{EA20BF6E-0169-4366-89FA-C9BB43AEC286}">
      <dgm:prSet/>
      <dgm:spPr/>
      <dgm:t>
        <a:bodyPr/>
        <a:lstStyle/>
        <a:p>
          <a:endParaRPr lang="hr-HR"/>
        </a:p>
      </dgm:t>
    </dgm:pt>
    <dgm:pt modelId="{CEC340F8-42A1-40EF-8FB8-D58A35E3F8FE}" type="pres">
      <dgm:prSet presAssocID="{47927DD1-C038-4ED6-ACC3-46846C683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73099AB-CDA5-48ED-BFB5-D104D0F00815}" type="pres">
      <dgm:prSet presAssocID="{88A92998-F78E-4783-9CD6-ED9E91C7C1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91A554-FE9F-426A-B44B-81364919A3E3}" type="pres">
      <dgm:prSet presAssocID="{3A6DFDC6-31E4-4569-977D-F44C160FCD99}" presName="spacer" presStyleCnt="0"/>
      <dgm:spPr/>
    </dgm:pt>
    <dgm:pt modelId="{68AE21D1-6883-4CA0-BD8F-2CDB3EE20042}" type="pres">
      <dgm:prSet presAssocID="{2AD381A3-2E2C-4155-9650-E1D0E11E0D7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BB12BA-8FF4-4A46-9656-5940774D0FBC}" type="pres">
      <dgm:prSet presAssocID="{98976A60-8383-4096-9C06-6EC5246B3C30}" presName="spacer" presStyleCnt="0"/>
      <dgm:spPr/>
    </dgm:pt>
    <dgm:pt modelId="{514BDFFD-7625-4693-8F4B-D58713ABD29A}" type="pres">
      <dgm:prSet presAssocID="{9A90B0EE-EC78-4746-92B5-1FA9AABFAA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D96308-5DE5-425C-BB03-03FF524F3B22}" type="pres">
      <dgm:prSet presAssocID="{A13E2DC5-1996-4547-B670-E3FBEA2E3775}" presName="spacer" presStyleCnt="0"/>
      <dgm:spPr/>
    </dgm:pt>
    <dgm:pt modelId="{E6210AD8-D509-43B6-A7CC-D276B83169FA}" type="pres">
      <dgm:prSet presAssocID="{3B488C73-2009-4A7F-BFE8-D96A697401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F961C72-B865-4E6D-A813-E5D183226855}" srcId="{47927DD1-C038-4ED6-ACC3-46846C683D5D}" destId="{2AD381A3-2E2C-4155-9650-E1D0E11E0D7B}" srcOrd="1" destOrd="0" parTransId="{515EABBD-8EE8-4575-9366-F7BC5E37E764}" sibTransId="{98976A60-8383-4096-9C06-6EC5246B3C30}"/>
    <dgm:cxn modelId="{A46BCFF8-443B-407B-A199-3B806B6C70D0}" type="presOf" srcId="{47927DD1-C038-4ED6-ACC3-46846C683D5D}" destId="{CEC340F8-42A1-40EF-8FB8-D58A35E3F8FE}" srcOrd="0" destOrd="0" presId="urn:microsoft.com/office/officeart/2005/8/layout/vList2"/>
    <dgm:cxn modelId="{84D1961B-6E2D-43E0-85DD-88B11F925271}" srcId="{47927DD1-C038-4ED6-ACC3-46846C683D5D}" destId="{9A90B0EE-EC78-4746-92B5-1FA9AABFAA64}" srcOrd="2" destOrd="0" parTransId="{95AA2723-BFC5-4A35-BDA5-080C92982F80}" sibTransId="{A13E2DC5-1996-4547-B670-E3FBEA2E3775}"/>
    <dgm:cxn modelId="{300330C9-CE0C-40EB-ACF8-203BDD5739A8}" type="presOf" srcId="{88A92998-F78E-4783-9CD6-ED9E91C7C178}" destId="{173099AB-CDA5-48ED-BFB5-D104D0F00815}" srcOrd="0" destOrd="0" presId="urn:microsoft.com/office/officeart/2005/8/layout/vList2"/>
    <dgm:cxn modelId="{6183BEBA-DB38-4038-A8B6-0888A1E989E8}" type="presOf" srcId="{9A90B0EE-EC78-4746-92B5-1FA9AABFAA64}" destId="{514BDFFD-7625-4693-8F4B-D58713ABD29A}" srcOrd="0" destOrd="0" presId="urn:microsoft.com/office/officeart/2005/8/layout/vList2"/>
    <dgm:cxn modelId="{DCBD1D70-E652-4400-81C6-39F8FE24BD81}" srcId="{47927DD1-C038-4ED6-ACC3-46846C683D5D}" destId="{88A92998-F78E-4783-9CD6-ED9E91C7C178}" srcOrd="0" destOrd="0" parTransId="{1DB789D2-CF24-4091-80DF-C4A8E098E61B}" sibTransId="{3A6DFDC6-31E4-4569-977D-F44C160FCD99}"/>
    <dgm:cxn modelId="{8419BAB5-3763-4C23-8A9D-738AA9560FBA}" type="presOf" srcId="{3B488C73-2009-4A7F-BFE8-D96A69740137}" destId="{E6210AD8-D509-43B6-A7CC-D276B83169FA}" srcOrd="0" destOrd="0" presId="urn:microsoft.com/office/officeart/2005/8/layout/vList2"/>
    <dgm:cxn modelId="{EA20BF6E-0169-4366-89FA-C9BB43AEC286}" srcId="{47927DD1-C038-4ED6-ACC3-46846C683D5D}" destId="{3B488C73-2009-4A7F-BFE8-D96A69740137}" srcOrd="3" destOrd="0" parTransId="{0DED5BCA-7D5C-4FB9-A47C-1FAC171015EE}" sibTransId="{5D73C08C-1E41-4963-94D2-DD82BB67F86C}"/>
    <dgm:cxn modelId="{0B73B6BF-2679-4262-8099-673FC91AA54F}" type="presOf" srcId="{2AD381A3-2E2C-4155-9650-E1D0E11E0D7B}" destId="{68AE21D1-6883-4CA0-BD8F-2CDB3EE20042}" srcOrd="0" destOrd="0" presId="urn:microsoft.com/office/officeart/2005/8/layout/vList2"/>
    <dgm:cxn modelId="{B2BA6B7E-DD17-459B-85F1-85C7E76EFFA6}" type="presParOf" srcId="{CEC340F8-42A1-40EF-8FB8-D58A35E3F8FE}" destId="{173099AB-CDA5-48ED-BFB5-D104D0F00815}" srcOrd="0" destOrd="0" presId="urn:microsoft.com/office/officeart/2005/8/layout/vList2"/>
    <dgm:cxn modelId="{CE7D3C1A-EA21-4EF7-A666-9552006497BE}" type="presParOf" srcId="{CEC340F8-42A1-40EF-8FB8-D58A35E3F8FE}" destId="{CE91A554-FE9F-426A-B44B-81364919A3E3}" srcOrd="1" destOrd="0" presId="urn:microsoft.com/office/officeart/2005/8/layout/vList2"/>
    <dgm:cxn modelId="{076F54C3-8064-46CB-8EC6-03596A6BBB8C}" type="presParOf" srcId="{CEC340F8-42A1-40EF-8FB8-D58A35E3F8FE}" destId="{68AE21D1-6883-4CA0-BD8F-2CDB3EE20042}" srcOrd="2" destOrd="0" presId="urn:microsoft.com/office/officeart/2005/8/layout/vList2"/>
    <dgm:cxn modelId="{23327146-211E-4937-857A-BAAB209EC762}" type="presParOf" srcId="{CEC340F8-42A1-40EF-8FB8-D58A35E3F8FE}" destId="{7CBB12BA-8FF4-4A46-9656-5940774D0FBC}" srcOrd="3" destOrd="0" presId="urn:microsoft.com/office/officeart/2005/8/layout/vList2"/>
    <dgm:cxn modelId="{5E708FDC-484C-48AC-BFD5-A6EDD097F166}" type="presParOf" srcId="{CEC340F8-42A1-40EF-8FB8-D58A35E3F8FE}" destId="{514BDFFD-7625-4693-8F4B-D58713ABD29A}" srcOrd="4" destOrd="0" presId="urn:microsoft.com/office/officeart/2005/8/layout/vList2"/>
    <dgm:cxn modelId="{912E7BF8-B050-497F-BC9B-AFFB14B758DC}" type="presParOf" srcId="{CEC340F8-42A1-40EF-8FB8-D58A35E3F8FE}" destId="{37D96308-5DE5-425C-BB03-03FF524F3B22}" srcOrd="5" destOrd="0" presId="urn:microsoft.com/office/officeart/2005/8/layout/vList2"/>
    <dgm:cxn modelId="{14A499A8-20B0-4B7C-8DE9-2A5F078164BA}" type="presParOf" srcId="{CEC340F8-42A1-40EF-8FB8-D58A35E3F8FE}" destId="{E6210AD8-D509-43B6-A7CC-D276B83169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D5D5C4-A22F-4C34-A2A3-F8885F5CC9D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hr-HR"/>
        </a:p>
      </dgm:t>
    </dgm:pt>
    <dgm:pt modelId="{4626BB51-F237-43C8-ADFE-A1C6DBA4A06C}">
      <dgm:prSet/>
      <dgm:spPr/>
      <dgm:t>
        <a:bodyPr/>
        <a:lstStyle/>
        <a:p>
          <a:pPr rtl="0"/>
          <a:r>
            <a:rPr lang="hr-HR" smtClean="0">
              <a:solidFill>
                <a:schemeClr val="tx1"/>
              </a:solidFill>
            </a:rPr>
            <a:t>Brodsko-posavska županija 3,6 milijuna kn</a:t>
          </a:r>
          <a:endParaRPr lang="hr-HR">
            <a:solidFill>
              <a:schemeClr val="tx1"/>
            </a:solidFill>
          </a:endParaRPr>
        </a:p>
      </dgm:t>
    </dgm:pt>
    <dgm:pt modelId="{87E38677-531E-4A05-890A-0815734BE697}" type="parTrans" cxnId="{58F59B9D-9182-4147-821D-64D491322B35}">
      <dgm:prSet/>
      <dgm:spPr/>
      <dgm:t>
        <a:bodyPr/>
        <a:lstStyle/>
        <a:p>
          <a:endParaRPr lang="hr-HR"/>
        </a:p>
      </dgm:t>
    </dgm:pt>
    <dgm:pt modelId="{7304A43C-2FDF-4D9C-A0F6-6239180770DB}" type="sibTrans" cxnId="{58F59B9D-9182-4147-821D-64D491322B35}">
      <dgm:prSet/>
      <dgm:spPr/>
      <dgm:t>
        <a:bodyPr/>
        <a:lstStyle/>
        <a:p>
          <a:endParaRPr lang="hr-HR"/>
        </a:p>
      </dgm:t>
    </dgm:pt>
    <dgm:pt modelId="{0FA0E104-AAA6-45C5-B85C-27588544021C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Osječko-baranjska županija 109,8 tisuća kn</a:t>
          </a:r>
          <a:endParaRPr lang="hr-HR" dirty="0">
            <a:solidFill>
              <a:schemeClr val="tx1"/>
            </a:solidFill>
          </a:endParaRPr>
        </a:p>
      </dgm:t>
    </dgm:pt>
    <dgm:pt modelId="{B4C9513D-5CD7-4808-B8FF-09F04067C8EF}" type="parTrans" cxnId="{3AC2872C-DB77-4DFE-B8C6-C41A5D9B368D}">
      <dgm:prSet/>
      <dgm:spPr/>
      <dgm:t>
        <a:bodyPr/>
        <a:lstStyle/>
        <a:p>
          <a:endParaRPr lang="hr-HR"/>
        </a:p>
      </dgm:t>
    </dgm:pt>
    <dgm:pt modelId="{3164A055-CDD1-4144-ABB9-E65DA3E7AC8A}" type="sibTrans" cxnId="{3AC2872C-DB77-4DFE-B8C6-C41A5D9B368D}">
      <dgm:prSet/>
      <dgm:spPr/>
      <dgm:t>
        <a:bodyPr/>
        <a:lstStyle/>
        <a:p>
          <a:endParaRPr lang="hr-HR"/>
        </a:p>
      </dgm:t>
    </dgm:pt>
    <dgm:pt modelId="{4FBD5975-A155-4C38-8319-A84657EB717F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Požeško-slavonska županija 1,3 milijuna kn</a:t>
          </a:r>
          <a:endParaRPr lang="hr-HR" dirty="0">
            <a:solidFill>
              <a:schemeClr val="tx1"/>
            </a:solidFill>
          </a:endParaRPr>
        </a:p>
      </dgm:t>
    </dgm:pt>
    <dgm:pt modelId="{D2BDFE6D-B49B-40CE-BC3C-E61F418A133D}" type="parTrans" cxnId="{E4F15BBD-6F09-4433-88E0-4656E83478EE}">
      <dgm:prSet/>
      <dgm:spPr/>
      <dgm:t>
        <a:bodyPr/>
        <a:lstStyle/>
        <a:p>
          <a:endParaRPr lang="hr-HR"/>
        </a:p>
      </dgm:t>
    </dgm:pt>
    <dgm:pt modelId="{F9749AA8-DDB9-4555-A15B-EA9CD84B1580}" type="sibTrans" cxnId="{E4F15BBD-6F09-4433-88E0-4656E83478EE}">
      <dgm:prSet/>
      <dgm:spPr/>
      <dgm:t>
        <a:bodyPr/>
        <a:lstStyle/>
        <a:p>
          <a:endParaRPr lang="hr-HR"/>
        </a:p>
      </dgm:t>
    </dgm:pt>
    <dgm:pt modelId="{708EF55A-2AA2-4B1A-B9BB-8D8C81930CA2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Virovitičko-podravska županija 221 tisuću kn</a:t>
          </a:r>
          <a:endParaRPr lang="hr-HR" dirty="0">
            <a:solidFill>
              <a:schemeClr val="tx1"/>
            </a:solidFill>
          </a:endParaRPr>
        </a:p>
      </dgm:t>
    </dgm:pt>
    <dgm:pt modelId="{24A485CC-9C02-4E6D-91F9-6EE71AF9A51F}" type="parTrans" cxnId="{B4E0A18E-DBE8-4944-8CF9-F08270D7C215}">
      <dgm:prSet/>
      <dgm:spPr/>
      <dgm:t>
        <a:bodyPr/>
        <a:lstStyle/>
        <a:p>
          <a:endParaRPr lang="hr-HR"/>
        </a:p>
      </dgm:t>
    </dgm:pt>
    <dgm:pt modelId="{EB41B8B4-FCBC-4CFE-8123-CEDD0E7ADF50}" type="sibTrans" cxnId="{B4E0A18E-DBE8-4944-8CF9-F08270D7C215}">
      <dgm:prSet/>
      <dgm:spPr/>
      <dgm:t>
        <a:bodyPr/>
        <a:lstStyle/>
        <a:p>
          <a:endParaRPr lang="hr-HR"/>
        </a:p>
      </dgm:t>
    </dgm:pt>
    <dgm:pt modelId="{CC67AFA1-1E5B-41C4-A9AA-BC1ACCADE24A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Vukovarsko-srijemska županija 1,3 milijuna kn   </a:t>
          </a:r>
          <a:endParaRPr lang="hr-HR" dirty="0">
            <a:solidFill>
              <a:schemeClr val="tx1"/>
            </a:solidFill>
          </a:endParaRPr>
        </a:p>
      </dgm:t>
    </dgm:pt>
    <dgm:pt modelId="{8099E520-8C70-4742-877C-5C97F12884EA}" type="parTrans" cxnId="{3E237507-4878-42EF-A2E3-3F1D4EA7ADBB}">
      <dgm:prSet/>
      <dgm:spPr/>
      <dgm:t>
        <a:bodyPr/>
        <a:lstStyle/>
        <a:p>
          <a:endParaRPr lang="hr-HR"/>
        </a:p>
      </dgm:t>
    </dgm:pt>
    <dgm:pt modelId="{355FB227-AD8B-44BA-B3EE-A963EE3BCFD2}" type="sibTrans" cxnId="{3E237507-4878-42EF-A2E3-3F1D4EA7ADBB}">
      <dgm:prSet/>
      <dgm:spPr/>
      <dgm:t>
        <a:bodyPr/>
        <a:lstStyle/>
        <a:p>
          <a:endParaRPr lang="hr-HR"/>
        </a:p>
      </dgm:t>
    </dgm:pt>
    <dgm:pt modelId="{9C243108-2B79-413A-9CD3-D5C604374BD8}" type="pres">
      <dgm:prSet presAssocID="{E0D5D5C4-A22F-4C34-A2A3-F8885F5CC9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37250C-95CB-48CF-90BC-E3E222BDB87E}" type="pres">
      <dgm:prSet presAssocID="{4626BB51-F237-43C8-ADFE-A1C6DBA4A06C}" presName="linNode" presStyleCnt="0"/>
      <dgm:spPr/>
    </dgm:pt>
    <dgm:pt modelId="{8E998498-93EB-4F00-B563-269147D1AE68}" type="pres">
      <dgm:prSet presAssocID="{4626BB51-F237-43C8-ADFE-A1C6DBA4A06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37271D-B631-40BB-93A1-84AF6C7246D5}" type="pres">
      <dgm:prSet presAssocID="{7304A43C-2FDF-4D9C-A0F6-6239180770DB}" presName="sp" presStyleCnt="0"/>
      <dgm:spPr/>
    </dgm:pt>
    <dgm:pt modelId="{44FDD724-6C6A-4DB6-9257-D885ED912E6E}" type="pres">
      <dgm:prSet presAssocID="{0FA0E104-AAA6-45C5-B85C-27588544021C}" presName="linNode" presStyleCnt="0"/>
      <dgm:spPr/>
    </dgm:pt>
    <dgm:pt modelId="{68710639-172E-4D7F-BB6B-B9CD283E7D54}" type="pres">
      <dgm:prSet presAssocID="{0FA0E104-AAA6-45C5-B85C-27588544021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8128A3-C776-43D1-B69F-14C662AB0893}" type="pres">
      <dgm:prSet presAssocID="{3164A055-CDD1-4144-ABB9-E65DA3E7AC8A}" presName="sp" presStyleCnt="0"/>
      <dgm:spPr/>
    </dgm:pt>
    <dgm:pt modelId="{5F3C5FAD-08F3-44AA-9EDE-C637851A27F2}" type="pres">
      <dgm:prSet presAssocID="{4FBD5975-A155-4C38-8319-A84657EB717F}" presName="linNode" presStyleCnt="0"/>
      <dgm:spPr/>
    </dgm:pt>
    <dgm:pt modelId="{F2BCF700-880A-4C5F-B67F-2761B3AFC104}" type="pres">
      <dgm:prSet presAssocID="{4FBD5975-A155-4C38-8319-A84657EB717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62DB9F-1695-410F-B7A5-181D90C0F7D5}" type="pres">
      <dgm:prSet presAssocID="{F9749AA8-DDB9-4555-A15B-EA9CD84B1580}" presName="sp" presStyleCnt="0"/>
      <dgm:spPr/>
    </dgm:pt>
    <dgm:pt modelId="{20408C86-8CC2-4124-8893-DDC721CDE16E}" type="pres">
      <dgm:prSet presAssocID="{708EF55A-2AA2-4B1A-B9BB-8D8C81930CA2}" presName="linNode" presStyleCnt="0"/>
      <dgm:spPr/>
    </dgm:pt>
    <dgm:pt modelId="{B75AB7CB-3C37-49D0-9CF0-F8CABFD1178F}" type="pres">
      <dgm:prSet presAssocID="{708EF55A-2AA2-4B1A-B9BB-8D8C81930CA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21A854-80A8-4E8A-8D7E-2927F06B9595}" type="pres">
      <dgm:prSet presAssocID="{EB41B8B4-FCBC-4CFE-8123-CEDD0E7ADF50}" presName="sp" presStyleCnt="0"/>
      <dgm:spPr/>
    </dgm:pt>
    <dgm:pt modelId="{77B83663-BC88-432A-9622-8AD375D184A7}" type="pres">
      <dgm:prSet presAssocID="{CC67AFA1-1E5B-41C4-A9AA-BC1ACCADE24A}" presName="linNode" presStyleCnt="0"/>
      <dgm:spPr/>
    </dgm:pt>
    <dgm:pt modelId="{912290C8-5D80-49AB-8EA7-0D2EAB201AD4}" type="pres">
      <dgm:prSet presAssocID="{CC67AFA1-1E5B-41C4-A9AA-BC1ACCADE24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C2872C-DB77-4DFE-B8C6-C41A5D9B368D}" srcId="{E0D5D5C4-A22F-4C34-A2A3-F8885F5CC9DC}" destId="{0FA0E104-AAA6-45C5-B85C-27588544021C}" srcOrd="1" destOrd="0" parTransId="{B4C9513D-5CD7-4808-B8FF-09F04067C8EF}" sibTransId="{3164A055-CDD1-4144-ABB9-E65DA3E7AC8A}"/>
    <dgm:cxn modelId="{B4E0A18E-DBE8-4944-8CF9-F08270D7C215}" srcId="{E0D5D5C4-A22F-4C34-A2A3-F8885F5CC9DC}" destId="{708EF55A-2AA2-4B1A-B9BB-8D8C81930CA2}" srcOrd="3" destOrd="0" parTransId="{24A485CC-9C02-4E6D-91F9-6EE71AF9A51F}" sibTransId="{EB41B8B4-FCBC-4CFE-8123-CEDD0E7ADF50}"/>
    <dgm:cxn modelId="{E4F15BBD-6F09-4433-88E0-4656E83478EE}" srcId="{E0D5D5C4-A22F-4C34-A2A3-F8885F5CC9DC}" destId="{4FBD5975-A155-4C38-8319-A84657EB717F}" srcOrd="2" destOrd="0" parTransId="{D2BDFE6D-B49B-40CE-BC3C-E61F418A133D}" sibTransId="{F9749AA8-DDB9-4555-A15B-EA9CD84B1580}"/>
    <dgm:cxn modelId="{85DE8596-E6B0-4024-976D-1B5D3069A086}" type="presOf" srcId="{0FA0E104-AAA6-45C5-B85C-27588544021C}" destId="{68710639-172E-4D7F-BB6B-B9CD283E7D54}" srcOrd="0" destOrd="0" presId="urn:microsoft.com/office/officeart/2005/8/layout/vList5"/>
    <dgm:cxn modelId="{87B31A56-4182-4C25-8BD1-2506F192EAEA}" type="presOf" srcId="{708EF55A-2AA2-4B1A-B9BB-8D8C81930CA2}" destId="{B75AB7CB-3C37-49D0-9CF0-F8CABFD1178F}" srcOrd="0" destOrd="0" presId="urn:microsoft.com/office/officeart/2005/8/layout/vList5"/>
    <dgm:cxn modelId="{3E237507-4878-42EF-A2E3-3F1D4EA7ADBB}" srcId="{E0D5D5C4-A22F-4C34-A2A3-F8885F5CC9DC}" destId="{CC67AFA1-1E5B-41C4-A9AA-BC1ACCADE24A}" srcOrd="4" destOrd="0" parTransId="{8099E520-8C70-4742-877C-5C97F12884EA}" sibTransId="{355FB227-AD8B-44BA-B3EE-A963EE3BCFD2}"/>
    <dgm:cxn modelId="{2F914CED-A809-44EE-A905-B2A8B3546ED4}" type="presOf" srcId="{CC67AFA1-1E5B-41C4-A9AA-BC1ACCADE24A}" destId="{912290C8-5D80-49AB-8EA7-0D2EAB201AD4}" srcOrd="0" destOrd="0" presId="urn:microsoft.com/office/officeart/2005/8/layout/vList5"/>
    <dgm:cxn modelId="{7435D96A-FE8F-459A-8B0D-7B29ED62A3A5}" type="presOf" srcId="{4626BB51-F237-43C8-ADFE-A1C6DBA4A06C}" destId="{8E998498-93EB-4F00-B563-269147D1AE68}" srcOrd="0" destOrd="0" presId="urn:microsoft.com/office/officeart/2005/8/layout/vList5"/>
    <dgm:cxn modelId="{4F80F987-4A96-486F-A1B1-6E0E58FB5A66}" type="presOf" srcId="{E0D5D5C4-A22F-4C34-A2A3-F8885F5CC9DC}" destId="{9C243108-2B79-413A-9CD3-D5C604374BD8}" srcOrd="0" destOrd="0" presId="urn:microsoft.com/office/officeart/2005/8/layout/vList5"/>
    <dgm:cxn modelId="{58F59B9D-9182-4147-821D-64D491322B35}" srcId="{E0D5D5C4-A22F-4C34-A2A3-F8885F5CC9DC}" destId="{4626BB51-F237-43C8-ADFE-A1C6DBA4A06C}" srcOrd="0" destOrd="0" parTransId="{87E38677-531E-4A05-890A-0815734BE697}" sibTransId="{7304A43C-2FDF-4D9C-A0F6-6239180770DB}"/>
    <dgm:cxn modelId="{29A8A3EC-4744-4FAE-8F3B-7A4DC4A8971B}" type="presOf" srcId="{4FBD5975-A155-4C38-8319-A84657EB717F}" destId="{F2BCF700-880A-4C5F-B67F-2761B3AFC104}" srcOrd="0" destOrd="0" presId="urn:microsoft.com/office/officeart/2005/8/layout/vList5"/>
    <dgm:cxn modelId="{209F1DAE-F877-4BC5-AFFF-9CAE8EEB463E}" type="presParOf" srcId="{9C243108-2B79-413A-9CD3-D5C604374BD8}" destId="{B937250C-95CB-48CF-90BC-E3E222BDB87E}" srcOrd="0" destOrd="0" presId="urn:microsoft.com/office/officeart/2005/8/layout/vList5"/>
    <dgm:cxn modelId="{B8EFD22E-C529-4780-810E-7B11BF456513}" type="presParOf" srcId="{B937250C-95CB-48CF-90BC-E3E222BDB87E}" destId="{8E998498-93EB-4F00-B563-269147D1AE68}" srcOrd="0" destOrd="0" presId="urn:microsoft.com/office/officeart/2005/8/layout/vList5"/>
    <dgm:cxn modelId="{043D5D03-4A27-49D6-A9ED-379F323E1040}" type="presParOf" srcId="{9C243108-2B79-413A-9CD3-D5C604374BD8}" destId="{F737271D-B631-40BB-93A1-84AF6C7246D5}" srcOrd="1" destOrd="0" presId="urn:microsoft.com/office/officeart/2005/8/layout/vList5"/>
    <dgm:cxn modelId="{90B698E7-5C47-416E-A8E1-22358628117F}" type="presParOf" srcId="{9C243108-2B79-413A-9CD3-D5C604374BD8}" destId="{44FDD724-6C6A-4DB6-9257-D885ED912E6E}" srcOrd="2" destOrd="0" presId="urn:microsoft.com/office/officeart/2005/8/layout/vList5"/>
    <dgm:cxn modelId="{421E4912-AD7B-4924-90FF-26F278F1FF27}" type="presParOf" srcId="{44FDD724-6C6A-4DB6-9257-D885ED912E6E}" destId="{68710639-172E-4D7F-BB6B-B9CD283E7D54}" srcOrd="0" destOrd="0" presId="urn:microsoft.com/office/officeart/2005/8/layout/vList5"/>
    <dgm:cxn modelId="{63FED1A6-865C-4C33-B70A-E223351C0E74}" type="presParOf" srcId="{9C243108-2B79-413A-9CD3-D5C604374BD8}" destId="{EE8128A3-C776-43D1-B69F-14C662AB0893}" srcOrd="3" destOrd="0" presId="urn:microsoft.com/office/officeart/2005/8/layout/vList5"/>
    <dgm:cxn modelId="{08717CD0-35F5-4138-96F2-91576E0A093A}" type="presParOf" srcId="{9C243108-2B79-413A-9CD3-D5C604374BD8}" destId="{5F3C5FAD-08F3-44AA-9EDE-C637851A27F2}" srcOrd="4" destOrd="0" presId="urn:microsoft.com/office/officeart/2005/8/layout/vList5"/>
    <dgm:cxn modelId="{CE29BD34-4E1F-4968-8E7F-CE6A2381A478}" type="presParOf" srcId="{5F3C5FAD-08F3-44AA-9EDE-C637851A27F2}" destId="{F2BCF700-880A-4C5F-B67F-2761B3AFC104}" srcOrd="0" destOrd="0" presId="urn:microsoft.com/office/officeart/2005/8/layout/vList5"/>
    <dgm:cxn modelId="{3A4C2C61-661A-4E93-AC90-F8ACD2C86CC0}" type="presParOf" srcId="{9C243108-2B79-413A-9CD3-D5C604374BD8}" destId="{A562DB9F-1695-410F-B7A5-181D90C0F7D5}" srcOrd="5" destOrd="0" presId="urn:microsoft.com/office/officeart/2005/8/layout/vList5"/>
    <dgm:cxn modelId="{0E03B783-4297-42B4-9A7F-4A2BD0883A5B}" type="presParOf" srcId="{9C243108-2B79-413A-9CD3-D5C604374BD8}" destId="{20408C86-8CC2-4124-8893-DDC721CDE16E}" srcOrd="6" destOrd="0" presId="urn:microsoft.com/office/officeart/2005/8/layout/vList5"/>
    <dgm:cxn modelId="{D9D0BC48-E085-4727-9CBD-AFEB5818E49D}" type="presParOf" srcId="{20408C86-8CC2-4124-8893-DDC721CDE16E}" destId="{B75AB7CB-3C37-49D0-9CF0-F8CABFD1178F}" srcOrd="0" destOrd="0" presId="urn:microsoft.com/office/officeart/2005/8/layout/vList5"/>
    <dgm:cxn modelId="{41B4E7BB-FF9F-4A14-9BF0-0E5A8C344A23}" type="presParOf" srcId="{9C243108-2B79-413A-9CD3-D5C604374BD8}" destId="{2321A854-80A8-4E8A-8D7E-2927F06B9595}" srcOrd="7" destOrd="0" presId="urn:microsoft.com/office/officeart/2005/8/layout/vList5"/>
    <dgm:cxn modelId="{DCE8329E-C866-49E7-9BDB-13AE7EDDC9A4}" type="presParOf" srcId="{9C243108-2B79-413A-9CD3-D5C604374BD8}" destId="{77B83663-BC88-432A-9622-8AD375D184A7}" srcOrd="8" destOrd="0" presId="urn:microsoft.com/office/officeart/2005/8/layout/vList5"/>
    <dgm:cxn modelId="{CFA01DA6-3124-42AB-9199-3E37AD63F0DA}" type="presParOf" srcId="{77B83663-BC88-432A-9622-8AD375D184A7}" destId="{912290C8-5D80-49AB-8EA7-0D2EAB201A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C3822C-4D5F-4CA0-BD5E-52953A79E3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hr-HR"/>
        </a:p>
      </dgm:t>
    </dgm:pt>
    <dgm:pt modelId="{7EA7AD10-F772-433D-B19C-5CD4B79C7462}">
      <dgm:prSet custT="1"/>
      <dgm:spPr/>
      <dgm:t>
        <a:bodyPr/>
        <a:lstStyle/>
        <a:p>
          <a:pPr algn="ctr" rtl="0"/>
          <a:r>
            <a:rPr lang="hr-HR" sz="3200" b="1" dirty="0" smtClean="0">
              <a:effectLst/>
            </a:rPr>
            <a:t>POSTIGNUĆA</a:t>
          </a:r>
          <a:endParaRPr lang="hr-HR" sz="3200" b="1" dirty="0">
            <a:effectLst/>
          </a:endParaRPr>
        </a:p>
      </dgm:t>
    </dgm:pt>
    <dgm:pt modelId="{813090BE-316F-4350-9505-05F7613B7518}" type="parTrans" cxnId="{80F55C8C-8BAC-479C-A7BA-7871B5912BF0}">
      <dgm:prSet/>
      <dgm:spPr/>
      <dgm:t>
        <a:bodyPr/>
        <a:lstStyle/>
        <a:p>
          <a:endParaRPr lang="hr-HR"/>
        </a:p>
      </dgm:t>
    </dgm:pt>
    <dgm:pt modelId="{9FE18539-9B4D-40B5-BD36-2E307EF50456}" type="sibTrans" cxnId="{80F55C8C-8BAC-479C-A7BA-7871B5912BF0}">
      <dgm:prSet/>
      <dgm:spPr/>
      <dgm:t>
        <a:bodyPr/>
        <a:lstStyle/>
        <a:p>
          <a:endParaRPr lang="hr-HR"/>
        </a:p>
      </dgm:t>
    </dgm:pt>
    <dgm:pt modelId="{8B784732-F164-4CD3-A2C4-C71E1BE1956B}" type="pres">
      <dgm:prSet presAssocID="{B4C3822C-4D5F-4CA0-BD5E-52953A79E3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7906B14-A812-464A-9D2B-922EE0222D05}" type="pres">
      <dgm:prSet presAssocID="{7EA7AD10-F772-433D-B19C-5CD4B79C74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B6CE62-D8B4-426D-990B-FEDD9B483610}" type="presOf" srcId="{B4C3822C-4D5F-4CA0-BD5E-52953A79E300}" destId="{8B784732-F164-4CD3-A2C4-C71E1BE1956B}" srcOrd="0" destOrd="0" presId="urn:microsoft.com/office/officeart/2005/8/layout/vList2"/>
    <dgm:cxn modelId="{1970A7F3-99A3-446B-AE64-29DDF63A4FE6}" type="presOf" srcId="{7EA7AD10-F772-433D-B19C-5CD4B79C7462}" destId="{97906B14-A812-464A-9D2B-922EE0222D05}" srcOrd="0" destOrd="0" presId="urn:microsoft.com/office/officeart/2005/8/layout/vList2"/>
    <dgm:cxn modelId="{80F55C8C-8BAC-479C-A7BA-7871B5912BF0}" srcId="{B4C3822C-4D5F-4CA0-BD5E-52953A79E300}" destId="{7EA7AD10-F772-433D-B19C-5CD4B79C7462}" srcOrd="0" destOrd="0" parTransId="{813090BE-316F-4350-9505-05F7613B7518}" sibTransId="{9FE18539-9B4D-40B5-BD36-2E307EF50456}"/>
    <dgm:cxn modelId="{F24DEECC-EFA3-4FFF-A17B-EC33518C0C5E}" type="presParOf" srcId="{8B784732-F164-4CD3-A2C4-C71E1BE1956B}" destId="{97906B14-A812-464A-9D2B-922EE0222D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17FEAF-3A3C-41A0-8670-B4C2A56B7D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23840B0-027A-4681-B08C-77B8D40FE365}">
      <dgm:prSet/>
      <dgm:spPr/>
      <dgm:t>
        <a:bodyPr/>
        <a:lstStyle/>
        <a:p>
          <a:pPr rtl="0"/>
          <a:r>
            <a:rPr lang="hr-HR" dirty="0" smtClean="0"/>
            <a:t>Od 15. ožujka do danas, u </a:t>
          </a:r>
          <a:r>
            <a:rPr lang="hr-HR" smtClean="0"/>
            <a:t>okviru mjera PRR </a:t>
          </a:r>
          <a:r>
            <a:rPr lang="hr-HR" dirty="0" smtClean="0"/>
            <a:t>ugovoreno je više od </a:t>
          </a:r>
          <a:r>
            <a:rPr lang="hr-HR" b="1" dirty="0" smtClean="0"/>
            <a:t>830</a:t>
          </a:r>
          <a:r>
            <a:rPr lang="hr-HR" dirty="0" smtClean="0"/>
            <a:t> milijuna kuna, a isplaćeno više od </a:t>
          </a:r>
          <a:r>
            <a:rPr lang="hr-HR" b="1" dirty="0" smtClean="0"/>
            <a:t>430</a:t>
          </a:r>
          <a:r>
            <a:rPr lang="hr-HR" dirty="0" smtClean="0"/>
            <a:t> milijuna kuna za pet slavonskih županija</a:t>
          </a:r>
          <a:endParaRPr lang="hr-HR" dirty="0"/>
        </a:p>
      </dgm:t>
    </dgm:pt>
    <dgm:pt modelId="{AFAE3CD8-AB03-4174-BB8B-DBD2C3FBB6F7}" type="parTrans" cxnId="{8B17D887-EA82-4958-993F-DEF2501B051E}">
      <dgm:prSet/>
      <dgm:spPr/>
      <dgm:t>
        <a:bodyPr/>
        <a:lstStyle/>
        <a:p>
          <a:endParaRPr lang="hr-HR"/>
        </a:p>
      </dgm:t>
    </dgm:pt>
    <dgm:pt modelId="{889C8233-2591-4574-B6B9-3FCFEED6E5D6}" type="sibTrans" cxnId="{8B17D887-EA82-4958-993F-DEF2501B051E}">
      <dgm:prSet/>
      <dgm:spPr/>
      <dgm:t>
        <a:bodyPr/>
        <a:lstStyle/>
        <a:p>
          <a:endParaRPr lang="hr-HR"/>
        </a:p>
      </dgm:t>
    </dgm:pt>
    <dgm:pt modelId="{BDE634CB-73A1-417D-A287-1D4DEC3FE5E5}" type="pres">
      <dgm:prSet presAssocID="{7917FEAF-3A3C-41A0-8670-B4C2A56B7D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6F922C-9FF9-436C-8952-DED19308C511}" type="pres">
      <dgm:prSet presAssocID="{C23840B0-027A-4681-B08C-77B8D40FE3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B17D887-EA82-4958-993F-DEF2501B051E}" srcId="{7917FEAF-3A3C-41A0-8670-B4C2A56B7D8C}" destId="{C23840B0-027A-4681-B08C-77B8D40FE365}" srcOrd="0" destOrd="0" parTransId="{AFAE3CD8-AB03-4174-BB8B-DBD2C3FBB6F7}" sibTransId="{889C8233-2591-4574-B6B9-3FCFEED6E5D6}"/>
    <dgm:cxn modelId="{5DB75276-FC32-483E-9435-38B893CC79BF}" type="presOf" srcId="{7917FEAF-3A3C-41A0-8670-B4C2A56B7D8C}" destId="{BDE634CB-73A1-417D-A287-1D4DEC3FE5E5}" srcOrd="0" destOrd="0" presId="urn:microsoft.com/office/officeart/2005/8/layout/vList2"/>
    <dgm:cxn modelId="{0800993D-B393-417C-B791-55F343F8BA65}" type="presOf" srcId="{C23840B0-027A-4681-B08C-77B8D40FE365}" destId="{886F922C-9FF9-436C-8952-DED19308C511}" srcOrd="0" destOrd="0" presId="urn:microsoft.com/office/officeart/2005/8/layout/vList2"/>
    <dgm:cxn modelId="{C2B0AF10-0ECC-4A4C-9CAF-51B07889ADB6}" type="presParOf" srcId="{BDE634CB-73A1-417D-A287-1D4DEC3FE5E5}" destId="{886F922C-9FF9-436C-8952-DED19308C5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11CB09-13C4-4031-9E0B-94F6CDF922E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F2010316-3E6A-4488-861A-C47D9B6D54CD}">
      <dgm:prSet/>
      <dgm:spPr/>
      <dgm:t>
        <a:bodyPr/>
        <a:lstStyle/>
        <a:p>
          <a:pPr algn="ctr" rtl="0"/>
          <a:r>
            <a:rPr lang="hr-HR" dirty="0" smtClean="0"/>
            <a:t>HVALA NA PAŽNJI!</a:t>
          </a:r>
          <a:endParaRPr lang="hr-HR" dirty="0"/>
        </a:p>
      </dgm:t>
    </dgm:pt>
    <dgm:pt modelId="{CEF0E0A6-7533-4C4D-821C-CB24622BCFC6}" type="parTrans" cxnId="{5860CDB5-4B37-433C-83B3-950600AA5A2D}">
      <dgm:prSet/>
      <dgm:spPr/>
      <dgm:t>
        <a:bodyPr/>
        <a:lstStyle/>
        <a:p>
          <a:endParaRPr lang="hr-HR"/>
        </a:p>
      </dgm:t>
    </dgm:pt>
    <dgm:pt modelId="{08D28809-5D6A-41FA-BAF1-1E699AA415CF}" type="sibTrans" cxnId="{5860CDB5-4B37-433C-83B3-950600AA5A2D}">
      <dgm:prSet/>
      <dgm:spPr/>
      <dgm:t>
        <a:bodyPr/>
        <a:lstStyle/>
        <a:p>
          <a:endParaRPr lang="hr-HR"/>
        </a:p>
      </dgm:t>
    </dgm:pt>
    <dgm:pt modelId="{E5925B20-4B6B-43F3-ABDD-1DFCB61817CD}" type="pres">
      <dgm:prSet presAssocID="{7111CB09-13C4-4031-9E0B-94F6CDF922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C3BC8C5-BAA7-49CE-A2E9-A4C5764973BB}" type="pres">
      <dgm:prSet presAssocID="{F2010316-3E6A-4488-861A-C47D9B6D54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860CDB5-4B37-433C-83B3-950600AA5A2D}" srcId="{7111CB09-13C4-4031-9E0B-94F6CDF922E7}" destId="{F2010316-3E6A-4488-861A-C47D9B6D54CD}" srcOrd="0" destOrd="0" parTransId="{CEF0E0A6-7533-4C4D-821C-CB24622BCFC6}" sibTransId="{08D28809-5D6A-41FA-BAF1-1E699AA415CF}"/>
    <dgm:cxn modelId="{F647EE13-BEE3-4DC2-B1E7-0A2400BA3765}" type="presOf" srcId="{7111CB09-13C4-4031-9E0B-94F6CDF922E7}" destId="{E5925B20-4B6B-43F3-ABDD-1DFCB61817CD}" srcOrd="0" destOrd="0" presId="urn:microsoft.com/office/officeart/2005/8/layout/vList2"/>
    <dgm:cxn modelId="{E04B703A-18B3-4840-AEDA-E4831F60B6FA}" type="presOf" srcId="{F2010316-3E6A-4488-861A-C47D9B6D54CD}" destId="{2C3BC8C5-BAA7-49CE-A2E9-A4C5764973BB}" srcOrd="0" destOrd="0" presId="urn:microsoft.com/office/officeart/2005/8/layout/vList2"/>
    <dgm:cxn modelId="{AC8ED115-D996-40A4-97C5-8A23C4471A96}" type="presParOf" srcId="{E5925B20-4B6B-43F3-ABDD-1DFCB61817CD}" destId="{2C3BC8C5-BAA7-49CE-A2E9-A4C576497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90818-AD2A-48BB-9FBF-1C881C3B75E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B002E6E-039F-45DA-A854-6D9507148A1C}">
      <dgm:prSet/>
      <dgm:spPr/>
      <dgm:t>
        <a:bodyPr/>
        <a:lstStyle/>
        <a:p>
          <a:pPr rtl="0"/>
          <a:r>
            <a:rPr lang="hr-HR" b="1" u="sng" smtClean="0"/>
            <a:t>PROGRAM RURALNOG RAZVOJA </a:t>
          </a:r>
          <a:endParaRPr lang="hr-HR"/>
        </a:p>
      </dgm:t>
    </dgm:pt>
    <dgm:pt modelId="{20DF1E6A-BE9A-4249-AE7F-29B519478B29}" type="parTrans" cxnId="{C65FC06C-7032-421A-9F51-1EEB8F640247}">
      <dgm:prSet/>
      <dgm:spPr/>
      <dgm:t>
        <a:bodyPr/>
        <a:lstStyle/>
        <a:p>
          <a:endParaRPr lang="hr-HR"/>
        </a:p>
      </dgm:t>
    </dgm:pt>
    <dgm:pt modelId="{17C1F23C-92CD-4824-AE77-E82697EF3F26}" type="sibTrans" cxnId="{C65FC06C-7032-421A-9F51-1EEB8F640247}">
      <dgm:prSet/>
      <dgm:spPr/>
      <dgm:t>
        <a:bodyPr/>
        <a:lstStyle/>
        <a:p>
          <a:endParaRPr lang="hr-HR"/>
        </a:p>
      </dgm:t>
    </dgm:pt>
    <dgm:pt modelId="{9B14548B-8E94-40C0-9535-3613916C60A7}">
      <dgm:prSet/>
      <dgm:spPr/>
      <dgm:t>
        <a:bodyPr/>
        <a:lstStyle/>
        <a:p>
          <a:pPr rtl="0"/>
          <a:r>
            <a:rPr lang="hr-HR" smtClean="0"/>
            <a:t>Ukupno ugovoreno </a:t>
          </a:r>
          <a:r>
            <a:rPr lang="hr-HR" b="1" smtClean="0"/>
            <a:t>4.06 milijardi kuna </a:t>
          </a:r>
          <a:r>
            <a:rPr lang="hr-HR" smtClean="0"/>
            <a:t>za pet slavonskih županija</a:t>
          </a:r>
          <a:endParaRPr lang="hr-HR"/>
        </a:p>
      </dgm:t>
    </dgm:pt>
    <dgm:pt modelId="{22A7C74D-B22E-4BC3-97FD-AA934EC6927E}" type="parTrans" cxnId="{AB422146-69A1-438A-9E53-522CC72A8081}">
      <dgm:prSet/>
      <dgm:spPr/>
      <dgm:t>
        <a:bodyPr/>
        <a:lstStyle/>
        <a:p>
          <a:endParaRPr lang="hr-HR"/>
        </a:p>
      </dgm:t>
    </dgm:pt>
    <dgm:pt modelId="{95BC88BD-76F4-4D12-8B49-C52BD7119AAD}" type="sibTrans" cxnId="{AB422146-69A1-438A-9E53-522CC72A8081}">
      <dgm:prSet/>
      <dgm:spPr/>
      <dgm:t>
        <a:bodyPr/>
        <a:lstStyle/>
        <a:p>
          <a:endParaRPr lang="hr-HR"/>
        </a:p>
      </dgm:t>
    </dgm:pt>
    <dgm:pt modelId="{539A3257-378F-4DBA-A1DD-3548DCF52FF7}">
      <dgm:prSet/>
      <dgm:spPr/>
      <dgm:t>
        <a:bodyPr/>
        <a:lstStyle/>
        <a:p>
          <a:pPr rtl="0"/>
          <a:r>
            <a:rPr lang="hr-HR" smtClean="0"/>
            <a:t>Najviše sredstava ugovoreno je za Osječko-baranjsku županiju - 37% ugovorenog iznosa</a:t>
          </a:r>
          <a:endParaRPr lang="hr-HR"/>
        </a:p>
      </dgm:t>
    </dgm:pt>
    <dgm:pt modelId="{4D346A0C-4205-4434-ABCC-9DA4FD41AA06}" type="parTrans" cxnId="{AA41E9F1-822A-45FD-BB35-E5227CC6A792}">
      <dgm:prSet/>
      <dgm:spPr/>
      <dgm:t>
        <a:bodyPr/>
        <a:lstStyle/>
        <a:p>
          <a:endParaRPr lang="hr-HR"/>
        </a:p>
      </dgm:t>
    </dgm:pt>
    <dgm:pt modelId="{D49A29AB-186C-44F1-9DA0-B035B6961541}" type="sibTrans" cxnId="{AA41E9F1-822A-45FD-BB35-E5227CC6A792}">
      <dgm:prSet/>
      <dgm:spPr/>
      <dgm:t>
        <a:bodyPr/>
        <a:lstStyle/>
        <a:p>
          <a:endParaRPr lang="hr-HR"/>
        </a:p>
      </dgm:t>
    </dgm:pt>
    <dgm:pt modelId="{92054E5D-FC0D-4846-B5AF-E7FB28BC6117}">
      <dgm:prSet/>
      <dgm:spPr/>
      <dgm:t>
        <a:bodyPr/>
        <a:lstStyle/>
        <a:p>
          <a:pPr rtl="0"/>
          <a:r>
            <a:rPr lang="hr-HR" smtClean="0"/>
            <a:t>M4 „Ulaganja u fizičku imovinu” najzastupljenija mjera s više od 32% ugovorenog iznosa</a:t>
          </a:r>
          <a:endParaRPr lang="hr-HR"/>
        </a:p>
      </dgm:t>
    </dgm:pt>
    <dgm:pt modelId="{A3AE38D7-C5A9-45E4-87EE-3F82566F182A}" type="parTrans" cxnId="{507D58FE-6BED-40D3-BDC1-8C89CE8D83F9}">
      <dgm:prSet/>
      <dgm:spPr/>
      <dgm:t>
        <a:bodyPr/>
        <a:lstStyle/>
        <a:p>
          <a:endParaRPr lang="hr-HR"/>
        </a:p>
      </dgm:t>
    </dgm:pt>
    <dgm:pt modelId="{626AE9AB-EA22-4140-AE83-592076FD948D}" type="sibTrans" cxnId="{507D58FE-6BED-40D3-BDC1-8C89CE8D83F9}">
      <dgm:prSet/>
      <dgm:spPr/>
      <dgm:t>
        <a:bodyPr/>
        <a:lstStyle/>
        <a:p>
          <a:endParaRPr lang="hr-HR"/>
        </a:p>
      </dgm:t>
    </dgm:pt>
    <dgm:pt modelId="{1583C130-AEDD-4DC1-9737-9971C827F936}">
      <dgm:prSet/>
      <dgm:spPr/>
      <dgm:t>
        <a:bodyPr/>
        <a:lstStyle/>
        <a:p>
          <a:pPr rtl="0"/>
          <a:r>
            <a:rPr lang="hr-HR" b="1" u="sng" smtClean="0"/>
            <a:t>POTPORE ZA ŠUMSKE MJERE IZ PROGRAMA RURALNOG RAZVOJA</a:t>
          </a:r>
          <a:endParaRPr lang="hr-HR"/>
        </a:p>
      </dgm:t>
    </dgm:pt>
    <dgm:pt modelId="{755EDF1B-D449-4D0B-BF3E-E8069E25B62C}" type="parTrans" cxnId="{FE5CCBCD-6AB3-49AE-B190-F80E86F969DF}">
      <dgm:prSet/>
      <dgm:spPr/>
      <dgm:t>
        <a:bodyPr/>
        <a:lstStyle/>
        <a:p>
          <a:endParaRPr lang="hr-HR"/>
        </a:p>
      </dgm:t>
    </dgm:pt>
    <dgm:pt modelId="{83405A20-7D22-4C95-8B08-27D080345C35}" type="sibTrans" cxnId="{FE5CCBCD-6AB3-49AE-B190-F80E86F969DF}">
      <dgm:prSet/>
      <dgm:spPr/>
      <dgm:t>
        <a:bodyPr/>
        <a:lstStyle/>
        <a:p>
          <a:endParaRPr lang="hr-HR"/>
        </a:p>
      </dgm:t>
    </dgm:pt>
    <dgm:pt modelId="{69E9B03A-32C9-4726-A1E6-76798EE9BBAF}">
      <dgm:prSet/>
      <dgm:spPr/>
      <dgm:t>
        <a:bodyPr/>
        <a:lstStyle/>
        <a:p>
          <a:pPr rtl="0"/>
          <a:r>
            <a:rPr lang="hr-HR" smtClean="0"/>
            <a:t>Ulaganja u šumsku infrastrukturu, uređenje poučnih staza i vidikovaca, modernizacija tehnologija, strojeva, alata i opreme </a:t>
          </a:r>
          <a:endParaRPr lang="hr-HR"/>
        </a:p>
      </dgm:t>
    </dgm:pt>
    <dgm:pt modelId="{A7582291-60A2-4F96-9048-CAF261AB0351}" type="parTrans" cxnId="{E6956DFD-C5CA-4CAC-BEA7-BF5A452E2273}">
      <dgm:prSet/>
      <dgm:spPr/>
      <dgm:t>
        <a:bodyPr/>
        <a:lstStyle/>
        <a:p>
          <a:endParaRPr lang="hr-HR"/>
        </a:p>
      </dgm:t>
    </dgm:pt>
    <dgm:pt modelId="{164194FD-3A78-4FD0-9546-1116BFA12A9B}" type="sibTrans" cxnId="{E6956DFD-C5CA-4CAC-BEA7-BF5A452E2273}">
      <dgm:prSet/>
      <dgm:spPr/>
      <dgm:t>
        <a:bodyPr/>
        <a:lstStyle/>
        <a:p>
          <a:endParaRPr lang="hr-HR"/>
        </a:p>
      </dgm:t>
    </dgm:pt>
    <dgm:pt modelId="{D2F9220E-E43B-4885-92E7-BFD38CE7D845}">
      <dgm:prSet/>
      <dgm:spPr/>
      <dgm:t>
        <a:bodyPr/>
        <a:lstStyle/>
        <a:p>
          <a:pPr rtl="0"/>
          <a:r>
            <a:rPr lang="hr-HR" smtClean="0"/>
            <a:t>Ukupno 51 milijun kn (54 korisnika)</a:t>
          </a:r>
          <a:endParaRPr lang="hr-HR"/>
        </a:p>
      </dgm:t>
    </dgm:pt>
    <dgm:pt modelId="{589010C6-FF26-4D17-B700-BB7A2FCC7F11}" type="parTrans" cxnId="{1EADE747-2417-4C23-AEDE-FB99935BB8ED}">
      <dgm:prSet/>
      <dgm:spPr/>
      <dgm:t>
        <a:bodyPr/>
        <a:lstStyle/>
        <a:p>
          <a:endParaRPr lang="hr-HR"/>
        </a:p>
      </dgm:t>
    </dgm:pt>
    <dgm:pt modelId="{7D0E352B-EE7B-4F29-B1F0-7B86175E7D17}" type="sibTrans" cxnId="{1EADE747-2417-4C23-AEDE-FB99935BB8ED}">
      <dgm:prSet/>
      <dgm:spPr/>
      <dgm:t>
        <a:bodyPr/>
        <a:lstStyle/>
        <a:p>
          <a:endParaRPr lang="hr-HR"/>
        </a:p>
      </dgm:t>
    </dgm:pt>
    <dgm:pt modelId="{3E9D4699-0376-4288-8505-E9A4CC4A7D79}">
      <dgm:prSet/>
      <dgm:spPr/>
      <dgm:t>
        <a:bodyPr/>
        <a:lstStyle/>
        <a:p>
          <a:pPr rtl="0"/>
          <a:r>
            <a:rPr lang="hr-HR" b="1" u="sng" smtClean="0"/>
            <a:t>OPERATIVNI PROGRAM ZA POMORSTVO I RIBARSTVO</a:t>
          </a:r>
          <a:endParaRPr lang="hr-HR"/>
        </a:p>
      </dgm:t>
    </dgm:pt>
    <dgm:pt modelId="{451E0AFC-CE16-4688-91E2-B98871ED754E}" type="parTrans" cxnId="{DFD4F425-BE98-480C-A577-4B2233C02756}">
      <dgm:prSet/>
      <dgm:spPr/>
      <dgm:t>
        <a:bodyPr/>
        <a:lstStyle/>
        <a:p>
          <a:endParaRPr lang="hr-HR"/>
        </a:p>
      </dgm:t>
    </dgm:pt>
    <dgm:pt modelId="{8EAB902C-8433-4F57-AC6A-FF59A620335C}" type="sibTrans" cxnId="{DFD4F425-BE98-480C-A577-4B2233C02756}">
      <dgm:prSet/>
      <dgm:spPr/>
      <dgm:t>
        <a:bodyPr/>
        <a:lstStyle/>
        <a:p>
          <a:endParaRPr lang="hr-HR"/>
        </a:p>
      </dgm:t>
    </dgm:pt>
    <dgm:pt modelId="{0F71C63D-8324-4D92-9700-C59F03E9ED45}">
      <dgm:prSet/>
      <dgm:spPr/>
      <dgm:t>
        <a:bodyPr/>
        <a:lstStyle/>
        <a:p>
          <a:pPr rtl="0"/>
          <a:r>
            <a:rPr lang="hr-HR" dirty="0" smtClean="0"/>
            <a:t>Ugovoreno 77 </a:t>
          </a:r>
          <a:r>
            <a:rPr lang="hr-HR" dirty="0" err="1" smtClean="0"/>
            <a:t>mil</a:t>
          </a:r>
          <a:r>
            <a:rPr lang="hr-HR" dirty="0" smtClean="0"/>
            <a:t>. Kn, isplaćeno više od 24 </a:t>
          </a:r>
          <a:r>
            <a:rPr lang="hr-HR" dirty="0" err="1" smtClean="0"/>
            <a:t>mil</a:t>
          </a:r>
          <a:r>
            <a:rPr lang="hr-HR" dirty="0" smtClean="0"/>
            <a:t>. kn za produktivna ulaganja u akvakulturu </a:t>
          </a:r>
          <a:r>
            <a:rPr lang="hr-HR" smtClean="0"/>
            <a:t>i stavljanje </a:t>
          </a:r>
          <a:r>
            <a:rPr lang="hr-HR" dirty="0" smtClean="0"/>
            <a:t>na tržište proizvoda ribarstva i akvakulture </a:t>
          </a:r>
          <a:endParaRPr lang="hr-HR" dirty="0"/>
        </a:p>
      </dgm:t>
    </dgm:pt>
    <dgm:pt modelId="{CA667A09-F6CC-4C5B-9306-FCA5E813E91F}" type="parTrans" cxnId="{02372CD5-7DE1-4319-ABEC-162DDFAA0798}">
      <dgm:prSet/>
      <dgm:spPr/>
      <dgm:t>
        <a:bodyPr/>
        <a:lstStyle/>
        <a:p>
          <a:endParaRPr lang="hr-HR"/>
        </a:p>
      </dgm:t>
    </dgm:pt>
    <dgm:pt modelId="{B3CC5F95-F3B9-4C62-822A-46BE96E828C9}" type="sibTrans" cxnId="{02372CD5-7DE1-4319-ABEC-162DDFAA0798}">
      <dgm:prSet/>
      <dgm:spPr/>
      <dgm:t>
        <a:bodyPr/>
        <a:lstStyle/>
        <a:p>
          <a:endParaRPr lang="hr-HR"/>
        </a:p>
      </dgm:t>
    </dgm:pt>
    <dgm:pt modelId="{608D4920-24D0-4E64-AE0A-0DB5DEE3CC32}">
      <dgm:prSet/>
      <dgm:spPr/>
      <dgm:t>
        <a:bodyPr/>
        <a:lstStyle/>
        <a:p>
          <a:pPr rtl="0"/>
          <a:r>
            <a:rPr lang="hr-HR" dirty="0" smtClean="0"/>
            <a:t>U planu još četiri natječaja relevantna za projekt Slavonija, Baranja i Srijem</a:t>
          </a:r>
          <a:endParaRPr lang="hr-HR" dirty="0"/>
        </a:p>
      </dgm:t>
    </dgm:pt>
    <dgm:pt modelId="{3AA89563-09F1-4735-9999-7F8D5C858225}" type="parTrans" cxnId="{B1048D1A-67F9-4814-8FB1-D0753D30D225}">
      <dgm:prSet/>
      <dgm:spPr/>
      <dgm:t>
        <a:bodyPr/>
        <a:lstStyle/>
        <a:p>
          <a:endParaRPr lang="hr-HR"/>
        </a:p>
      </dgm:t>
    </dgm:pt>
    <dgm:pt modelId="{B14283A4-A02B-413A-ABA4-C3589D8F562B}" type="sibTrans" cxnId="{B1048D1A-67F9-4814-8FB1-D0753D30D225}">
      <dgm:prSet/>
      <dgm:spPr/>
      <dgm:t>
        <a:bodyPr/>
        <a:lstStyle/>
        <a:p>
          <a:endParaRPr lang="hr-HR"/>
        </a:p>
      </dgm:t>
    </dgm:pt>
    <dgm:pt modelId="{57326F1E-9160-45ED-A4E6-7A127FDBC14D}" type="pres">
      <dgm:prSet presAssocID="{86890818-AD2A-48BB-9FBF-1C881C3B75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C80095-9E54-43DF-9CE1-D89F8A250A71}" type="pres">
      <dgm:prSet presAssocID="{5B002E6E-039F-45DA-A854-6D9507148A1C}" presName="linNode" presStyleCnt="0"/>
      <dgm:spPr/>
    </dgm:pt>
    <dgm:pt modelId="{1F2C62FC-A977-4772-8C05-BBFD9002CA01}" type="pres">
      <dgm:prSet presAssocID="{5B002E6E-039F-45DA-A854-6D9507148A1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513182-9885-485F-A839-92E5109866DF}" type="pres">
      <dgm:prSet presAssocID="{5B002E6E-039F-45DA-A854-6D9507148A1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CADA43-30E2-4F9D-B468-86620EE4FDB6}" type="pres">
      <dgm:prSet presAssocID="{17C1F23C-92CD-4824-AE77-E82697EF3F26}" presName="sp" presStyleCnt="0"/>
      <dgm:spPr/>
    </dgm:pt>
    <dgm:pt modelId="{D0C2F770-962A-4C92-9DC4-86EC8A3DCA54}" type="pres">
      <dgm:prSet presAssocID="{1583C130-AEDD-4DC1-9737-9971C827F936}" presName="linNode" presStyleCnt="0"/>
      <dgm:spPr/>
    </dgm:pt>
    <dgm:pt modelId="{D76EB4CB-504A-4E85-8FFF-BD839BA4ED00}" type="pres">
      <dgm:prSet presAssocID="{1583C130-AEDD-4DC1-9737-9971C827F93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D9CE2F-E69D-46B0-9D27-1722816B6036}" type="pres">
      <dgm:prSet presAssocID="{1583C130-AEDD-4DC1-9737-9971C827F93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6DDDB0-8D98-443A-A6A6-C67D33346D7D}" type="pres">
      <dgm:prSet presAssocID="{83405A20-7D22-4C95-8B08-27D080345C35}" presName="sp" presStyleCnt="0"/>
      <dgm:spPr/>
    </dgm:pt>
    <dgm:pt modelId="{77821A78-A596-4E7D-8102-EC8407A5038E}" type="pres">
      <dgm:prSet presAssocID="{3E9D4699-0376-4288-8505-E9A4CC4A7D79}" presName="linNode" presStyleCnt="0"/>
      <dgm:spPr/>
    </dgm:pt>
    <dgm:pt modelId="{42728629-6574-4BB7-96D9-56DC8E644BB5}" type="pres">
      <dgm:prSet presAssocID="{3E9D4699-0376-4288-8505-E9A4CC4A7D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A71E68-3B70-4A5A-901D-0989EA595AA3}" type="pres">
      <dgm:prSet presAssocID="{3E9D4699-0376-4288-8505-E9A4CC4A7D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A41E9F1-822A-45FD-BB35-E5227CC6A792}" srcId="{9B14548B-8E94-40C0-9535-3613916C60A7}" destId="{539A3257-378F-4DBA-A1DD-3548DCF52FF7}" srcOrd="0" destOrd="0" parTransId="{4D346A0C-4205-4434-ABCC-9DA4FD41AA06}" sibTransId="{D49A29AB-186C-44F1-9DA0-B035B6961541}"/>
    <dgm:cxn modelId="{738FE574-D9F0-4F93-A519-46D34F3D7223}" type="presOf" srcId="{1583C130-AEDD-4DC1-9737-9971C827F936}" destId="{D76EB4CB-504A-4E85-8FFF-BD839BA4ED00}" srcOrd="0" destOrd="0" presId="urn:microsoft.com/office/officeart/2005/8/layout/vList5"/>
    <dgm:cxn modelId="{B1048D1A-67F9-4814-8FB1-D0753D30D225}" srcId="{3E9D4699-0376-4288-8505-E9A4CC4A7D79}" destId="{608D4920-24D0-4E64-AE0A-0DB5DEE3CC32}" srcOrd="1" destOrd="0" parTransId="{3AA89563-09F1-4735-9999-7F8D5C858225}" sibTransId="{B14283A4-A02B-413A-ABA4-C3589D8F562B}"/>
    <dgm:cxn modelId="{FB58E141-1504-454E-9333-40707551F4D9}" type="presOf" srcId="{86890818-AD2A-48BB-9FBF-1C881C3B75EB}" destId="{57326F1E-9160-45ED-A4E6-7A127FDBC14D}" srcOrd="0" destOrd="0" presId="urn:microsoft.com/office/officeart/2005/8/layout/vList5"/>
    <dgm:cxn modelId="{02372CD5-7DE1-4319-ABEC-162DDFAA0798}" srcId="{3E9D4699-0376-4288-8505-E9A4CC4A7D79}" destId="{0F71C63D-8324-4D92-9700-C59F03E9ED45}" srcOrd="0" destOrd="0" parTransId="{CA667A09-F6CC-4C5B-9306-FCA5E813E91F}" sibTransId="{B3CC5F95-F3B9-4C62-822A-46BE96E828C9}"/>
    <dgm:cxn modelId="{C65FC06C-7032-421A-9F51-1EEB8F640247}" srcId="{86890818-AD2A-48BB-9FBF-1C881C3B75EB}" destId="{5B002E6E-039F-45DA-A854-6D9507148A1C}" srcOrd="0" destOrd="0" parTransId="{20DF1E6A-BE9A-4249-AE7F-29B519478B29}" sibTransId="{17C1F23C-92CD-4824-AE77-E82697EF3F26}"/>
    <dgm:cxn modelId="{1416A7A2-903E-41C5-8D77-8D5328EA026A}" type="presOf" srcId="{608D4920-24D0-4E64-AE0A-0DB5DEE3CC32}" destId="{3AA71E68-3B70-4A5A-901D-0989EA595AA3}" srcOrd="0" destOrd="1" presId="urn:microsoft.com/office/officeart/2005/8/layout/vList5"/>
    <dgm:cxn modelId="{4B7B2B0A-3839-41E5-887F-692A990B22DD}" type="presOf" srcId="{9B14548B-8E94-40C0-9535-3613916C60A7}" destId="{D3513182-9885-485F-A839-92E5109866DF}" srcOrd="0" destOrd="0" presId="urn:microsoft.com/office/officeart/2005/8/layout/vList5"/>
    <dgm:cxn modelId="{FE5CCBCD-6AB3-49AE-B190-F80E86F969DF}" srcId="{86890818-AD2A-48BB-9FBF-1C881C3B75EB}" destId="{1583C130-AEDD-4DC1-9737-9971C827F936}" srcOrd="1" destOrd="0" parTransId="{755EDF1B-D449-4D0B-BF3E-E8069E25B62C}" sibTransId="{83405A20-7D22-4C95-8B08-27D080345C35}"/>
    <dgm:cxn modelId="{92DEEBDB-0E2A-45FD-A3EB-5CC3BF0E5C99}" type="presOf" srcId="{D2F9220E-E43B-4885-92E7-BFD38CE7D845}" destId="{2FD9CE2F-E69D-46B0-9D27-1722816B6036}" srcOrd="0" destOrd="1" presId="urn:microsoft.com/office/officeart/2005/8/layout/vList5"/>
    <dgm:cxn modelId="{E6956DFD-C5CA-4CAC-BEA7-BF5A452E2273}" srcId="{1583C130-AEDD-4DC1-9737-9971C827F936}" destId="{69E9B03A-32C9-4726-A1E6-76798EE9BBAF}" srcOrd="0" destOrd="0" parTransId="{A7582291-60A2-4F96-9048-CAF261AB0351}" sibTransId="{164194FD-3A78-4FD0-9546-1116BFA12A9B}"/>
    <dgm:cxn modelId="{36245A16-62DE-4E56-A7AA-E37BBD837E32}" type="presOf" srcId="{3E9D4699-0376-4288-8505-E9A4CC4A7D79}" destId="{42728629-6574-4BB7-96D9-56DC8E644BB5}" srcOrd="0" destOrd="0" presId="urn:microsoft.com/office/officeart/2005/8/layout/vList5"/>
    <dgm:cxn modelId="{C81129E8-1B60-45BF-8105-85B682B18D15}" type="presOf" srcId="{69E9B03A-32C9-4726-A1E6-76798EE9BBAF}" destId="{2FD9CE2F-E69D-46B0-9D27-1722816B6036}" srcOrd="0" destOrd="0" presId="urn:microsoft.com/office/officeart/2005/8/layout/vList5"/>
    <dgm:cxn modelId="{C0A8DD73-DD42-4602-A13D-EDD5CE4D5B3F}" type="presOf" srcId="{0F71C63D-8324-4D92-9700-C59F03E9ED45}" destId="{3AA71E68-3B70-4A5A-901D-0989EA595AA3}" srcOrd="0" destOrd="0" presId="urn:microsoft.com/office/officeart/2005/8/layout/vList5"/>
    <dgm:cxn modelId="{507D58FE-6BED-40D3-BDC1-8C89CE8D83F9}" srcId="{9B14548B-8E94-40C0-9535-3613916C60A7}" destId="{92054E5D-FC0D-4846-B5AF-E7FB28BC6117}" srcOrd="1" destOrd="0" parTransId="{A3AE38D7-C5A9-45E4-87EE-3F82566F182A}" sibTransId="{626AE9AB-EA22-4140-AE83-592076FD948D}"/>
    <dgm:cxn modelId="{AB422146-69A1-438A-9E53-522CC72A8081}" srcId="{5B002E6E-039F-45DA-A854-6D9507148A1C}" destId="{9B14548B-8E94-40C0-9535-3613916C60A7}" srcOrd="0" destOrd="0" parTransId="{22A7C74D-B22E-4BC3-97FD-AA934EC6927E}" sibTransId="{95BC88BD-76F4-4D12-8B49-C52BD7119AAD}"/>
    <dgm:cxn modelId="{E2B60987-0000-46D7-8836-3554026F6877}" type="presOf" srcId="{5B002E6E-039F-45DA-A854-6D9507148A1C}" destId="{1F2C62FC-A977-4772-8C05-BBFD9002CA01}" srcOrd="0" destOrd="0" presId="urn:microsoft.com/office/officeart/2005/8/layout/vList5"/>
    <dgm:cxn modelId="{B2C3B2AF-1D5E-47CC-A129-CC92AF20ECFF}" type="presOf" srcId="{539A3257-378F-4DBA-A1DD-3548DCF52FF7}" destId="{D3513182-9885-485F-A839-92E5109866DF}" srcOrd="0" destOrd="1" presId="urn:microsoft.com/office/officeart/2005/8/layout/vList5"/>
    <dgm:cxn modelId="{1EADE747-2417-4C23-AEDE-FB99935BB8ED}" srcId="{1583C130-AEDD-4DC1-9737-9971C827F936}" destId="{D2F9220E-E43B-4885-92E7-BFD38CE7D845}" srcOrd="1" destOrd="0" parTransId="{589010C6-FF26-4D17-B700-BB7A2FCC7F11}" sibTransId="{7D0E352B-EE7B-4F29-B1F0-7B86175E7D17}"/>
    <dgm:cxn modelId="{1F938224-0E06-41A4-ACBE-1386C9AD5435}" type="presOf" srcId="{92054E5D-FC0D-4846-B5AF-E7FB28BC6117}" destId="{D3513182-9885-485F-A839-92E5109866DF}" srcOrd="0" destOrd="2" presId="urn:microsoft.com/office/officeart/2005/8/layout/vList5"/>
    <dgm:cxn modelId="{DFD4F425-BE98-480C-A577-4B2233C02756}" srcId="{86890818-AD2A-48BB-9FBF-1C881C3B75EB}" destId="{3E9D4699-0376-4288-8505-E9A4CC4A7D79}" srcOrd="2" destOrd="0" parTransId="{451E0AFC-CE16-4688-91E2-B98871ED754E}" sibTransId="{8EAB902C-8433-4F57-AC6A-FF59A620335C}"/>
    <dgm:cxn modelId="{21510E22-67F5-4503-A606-6321DC56E555}" type="presParOf" srcId="{57326F1E-9160-45ED-A4E6-7A127FDBC14D}" destId="{6CC80095-9E54-43DF-9CE1-D89F8A250A71}" srcOrd="0" destOrd="0" presId="urn:microsoft.com/office/officeart/2005/8/layout/vList5"/>
    <dgm:cxn modelId="{00C9E5F8-B9F9-4A85-9941-A98660F3EB4D}" type="presParOf" srcId="{6CC80095-9E54-43DF-9CE1-D89F8A250A71}" destId="{1F2C62FC-A977-4772-8C05-BBFD9002CA01}" srcOrd="0" destOrd="0" presId="urn:microsoft.com/office/officeart/2005/8/layout/vList5"/>
    <dgm:cxn modelId="{B7E1A264-0C0F-42E6-BDEB-9994F16BE5C9}" type="presParOf" srcId="{6CC80095-9E54-43DF-9CE1-D89F8A250A71}" destId="{D3513182-9885-485F-A839-92E5109866DF}" srcOrd="1" destOrd="0" presId="urn:microsoft.com/office/officeart/2005/8/layout/vList5"/>
    <dgm:cxn modelId="{997516B9-C27B-4D1B-8143-0B3EE3C266D7}" type="presParOf" srcId="{57326F1E-9160-45ED-A4E6-7A127FDBC14D}" destId="{72CADA43-30E2-4F9D-B468-86620EE4FDB6}" srcOrd="1" destOrd="0" presId="urn:microsoft.com/office/officeart/2005/8/layout/vList5"/>
    <dgm:cxn modelId="{838E474A-FBD4-423F-953E-3D0D4C38DA50}" type="presParOf" srcId="{57326F1E-9160-45ED-A4E6-7A127FDBC14D}" destId="{D0C2F770-962A-4C92-9DC4-86EC8A3DCA54}" srcOrd="2" destOrd="0" presId="urn:microsoft.com/office/officeart/2005/8/layout/vList5"/>
    <dgm:cxn modelId="{A17A6AEC-4458-4B3B-8BE8-CAC7D958F973}" type="presParOf" srcId="{D0C2F770-962A-4C92-9DC4-86EC8A3DCA54}" destId="{D76EB4CB-504A-4E85-8FFF-BD839BA4ED00}" srcOrd="0" destOrd="0" presId="urn:microsoft.com/office/officeart/2005/8/layout/vList5"/>
    <dgm:cxn modelId="{4E342528-3312-442F-9E53-242091BA91EA}" type="presParOf" srcId="{D0C2F770-962A-4C92-9DC4-86EC8A3DCA54}" destId="{2FD9CE2F-E69D-46B0-9D27-1722816B6036}" srcOrd="1" destOrd="0" presId="urn:microsoft.com/office/officeart/2005/8/layout/vList5"/>
    <dgm:cxn modelId="{CF40AC05-24BE-487C-88A7-4FE14598BD7A}" type="presParOf" srcId="{57326F1E-9160-45ED-A4E6-7A127FDBC14D}" destId="{456DDDB0-8D98-443A-A6A6-C67D33346D7D}" srcOrd="3" destOrd="0" presId="urn:microsoft.com/office/officeart/2005/8/layout/vList5"/>
    <dgm:cxn modelId="{06AC8D52-19EA-40A0-9152-80D7C74BC4BB}" type="presParOf" srcId="{57326F1E-9160-45ED-A4E6-7A127FDBC14D}" destId="{77821A78-A596-4E7D-8102-EC8407A5038E}" srcOrd="4" destOrd="0" presId="urn:microsoft.com/office/officeart/2005/8/layout/vList5"/>
    <dgm:cxn modelId="{4D08911E-DDBD-4325-89B8-964B4C7B9A49}" type="presParOf" srcId="{77821A78-A596-4E7D-8102-EC8407A5038E}" destId="{42728629-6574-4BB7-96D9-56DC8E644BB5}" srcOrd="0" destOrd="0" presId="urn:microsoft.com/office/officeart/2005/8/layout/vList5"/>
    <dgm:cxn modelId="{9EE3F194-52CC-426C-B01A-5B8D685904A4}" type="presParOf" srcId="{77821A78-A596-4E7D-8102-EC8407A5038E}" destId="{3AA71E68-3B70-4A5A-901D-0989EA595A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744CD-3DBA-4CCA-A8AF-66AF331C5F2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52393AB8-2883-44DC-ACB1-D6EE8B3B1811}">
      <dgm:prSet/>
      <dgm:spPr/>
      <dgm:t>
        <a:bodyPr/>
        <a:lstStyle/>
        <a:p>
          <a:pPr algn="ctr" rtl="0"/>
          <a:r>
            <a:rPr lang="hr-HR" b="1" dirty="0" smtClean="0"/>
            <a:t>PROGRAM RURALNOG RAZVOJA</a:t>
          </a:r>
          <a:r>
            <a:rPr lang="hr-HR" dirty="0" smtClean="0"/>
            <a:t/>
          </a:r>
          <a:br>
            <a:rPr lang="hr-HR" dirty="0" smtClean="0"/>
          </a:br>
          <a:r>
            <a:rPr lang="hr-HR" dirty="0" smtClean="0"/>
            <a:t>potpore za razvoj mladih i malih poljoprivrednika</a:t>
          </a:r>
          <a:endParaRPr lang="hr-HR" dirty="0"/>
        </a:p>
      </dgm:t>
    </dgm:pt>
    <dgm:pt modelId="{857DC327-C0D7-407A-8699-943650173E83}" type="parTrans" cxnId="{B1573616-AA01-47C2-9E6D-5211A814B8D3}">
      <dgm:prSet/>
      <dgm:spPr/>
      <dgm:t>
        <a:bodyPr/>
        <a:lstStyle/>
        <a:p>
          <a:endParaRPr lang="hr-HR"/>
        </a:p>
      </dgm:t>
    </dgm:pt>
    <dgm:pt modelId="{5323157A-A906-444B-9007-4739E875A772}" type="sibTrans" cxnId="{B1573616-AA01-47C2-9E6D-5211A814B8D3}">
      <dgm:prSet/>
      <dgm:spPr/>
      <dgm:t>
        <a:bodyPr/>
        <a:lstStyle/>
        <a:p>
          <a:endParaRPr lang="hr-HR"/>
        </a:p>
      </dgm:t>
    </dgm:pt>
    <dgm:pt modelId="{0DA13FAF-325B-4550-B391-0F9A5B310929}" type="pres">
      <dgm:prSet presAssocID="{488744CD-3DBA-4CCA-A8AF-66AF331C5F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FD0FF1C-3297-4E81-9253-B68B0BFB3C9F}" type="pres">
      <dgm:prSet presAssocID="{52393AB8-2883-44DC-ACB1-D6EE8B3B18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573616-AA01-47C2-9E6D-5211A814B8D3}" srcId="{488744CD-3DBA-4CCA-A8AF-66AF331C5F23}" destId="{52393AB8-2883-44DC-ACB1-D6EE8B3B1811}" srcOrd="0" destOrd="0" parTransId="{857DC327-C0D7-407A-8699-943650173E83}" sibTransId="{5323157A-A906-444B-9007-4739E875A772}"/>
    <dgm:cxn modelId="{CBD1233B-68F0-43B8-9251-28F806439684}" type="presOf" srcId="{488744CD-3DBA-4CCA-A8AF-66AF331C5F23}" destId="{0DA13FAF-325B-4550-B391-0F9A5B310929}" srcOrd="0" destOrd="0" presId="urn:microsoft.com/office/officeart/2005/8/layout/vList2"/>
    <dgm:cxn modelId="{A43F2716-40C4-4A74-B2DE-D456FB7B6BDF}" type="presOf" srcId="{52393AB8-2883-44DC-ACB1-D6EE8B3B1811}" destId="{EFD0FF1C-3297-4E81-9253-B68B0BFB3C9F}" srcOrd="0" destOrd="0" presId="urn:microsoft.com/office/officeart/2005/8/layout/vList2"/>
    <dgm:cxn modelId="{63698441-1E98-4A00-BA86-370F73C0A562}" type="presParOf" srcId="{0DA13FAF-325B-4550-B391-0F9A5B310929}" destId="{EFD0FF1C-3297-4E81-9253-B68B0BFB3C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FA31F-05B1-41D4-AF0E-194A5FB0CC1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hr-HR"/>
        </a:p>
      </dgm:t>
    </dgm:pt>
    <dgm:pt modelId="{A8275AD4-27E0-4946-A997-89DD35EF2073}">
      <dgm:prSet/>
      <dgm:spPr/>
      <dgm:t>
        <a:bodyPr/>
        <a:lstStyle/>
        <a:p>
          <a:pPr rtl="0"/>
          <a:r>
            <a:rPr lang="hr-HR" b="1" dirty="0" smtClean="0">
              <a:solidFill>
                <a:schemeClr val="tx1"/>
              </a:solidFill>
            </a:rPr>
            <a:t>Mladi</a:t>
          </a:r>
          <a:r>
            <a:rPr lang="hr-HR" dirty="0" smtClean="0">
              <a:solidFill>
                <a:schemeClr val="tx1"/>
              </a:solidFill>
            </a:rPr>
            <a:t> poljoprivrednici - ugovoreno </a:t>
          </a:r>
          <a:r>
            <a:rPr lang="hr-HR" b="1" dirty="0" smtClean="0">
              <a:solidFill>
                <a:schemeClr val="tx1"/>
              </a:solidFill>
            </a:rPr>
            <a:t>167</a:t>
          </a:r>
          <a:r>
            <a:rPr lang="hr-HR" dirty="0" smtClean="0">
              <a:solidFill>
                <a:schemeClr val="tx1"/>
              </a:solidFill>
            </a:rPr>
            <a:t> milijuna kn za </a:t>
          </a:r>
          <a:r>
            <a:rPr lang="hr-HR" b="1" dirty="0" smtClean="0">
              <a:solidFill>
                <a:schemeClr val="tx1"/>
              </a:solidFill>
            </a:rPr>
            <a:t>475 </a:t>
          </a:r>
          <a:r>
            <a:rPr lang="hr-HR" dirty="0" smtClean="0">
              <a:solidFill>
                <a:schemeClr val="tx1"/>
              </a:solidFill>
            </a:rPr>
            <a:t>korisnika</a:t>
          </a:r>
          <a:endParaRPr lang="hr-HR" dirty="0">
            <a:solidFill>
              <a:schemeClr val="tx1"/>
            </a:solidFill>
          </a:endParaRPr>
        </a:p>
      </dgm:t>
    </dgm:pt>
    <dgm:pt modelId="{52C8DC18-0FB3-4712-B4E7-22B06A405F32}" type="parTrans" cxnId="{BBA53857-03C1-472C-97D6-42C4A8BC0927}">
      <dgm:prSet/>
      <dgm:spPr/>
      <dgm:t>
        <a:bodyPr/>
        <a:lstStyle/>
        <a:p>
          <a:endParaRPr lang="hr-HR"/>
        </a:p>
      </dgm:t>
    </dgm:pt>
    <dgm:pt modelId="{CF81672D-E3D7-4333-9443-009542AE25B4}" type="sibTrans" cxnId="{BBA53857-03C1-472C-97D6-42C4A8BC0927}">
      <dgm:prSet/>
      <dgm:spPr/>
      <dgm:t>
        <a:bodyPr/>
        <a:lstStyle/>
        <a:p>
          <a:endParaRPr lang="hr-HR"/>
        </a:p>
      </dgm:t>
    </dgm:pt>
    <dgm:pt modelId="{23D5CE31-29ED-4C33-9222-6628F173D1EC}">
      <dgm:prSet/>
      <dgm:spPr/>
      <dgm:t>
        <a:bodyPr/>
        <a:lstStyle/>
        <a:p>
          <a:pPr rtl="0"/>
          <a:r>
            <a:rPr lang="hr-HR" b="1" dirty="0" smtClean="0">
              <a:solidFill>
                <a:schemeClr val="tx1"/>
              </a:solidFill>
            </a:rPr>
            <a:t>Mali</a:t>
          </a:r>
          <a:r>
            <a:rPr lang="hr-HR" dirty="0" smtClean="0">
              <a:solidFill>
                <a:schemeClr val="tx1"/>
              </a:solidFill>
            </a:rPr>
            <a:t> poljoprivrednici - ugovoreno </a:t>
          </a:r>
          <a:r>
            <a:rPr lang="hr-HR" b="1" dirty="0" smtClean="0">
              <a:solidFill>
                <a:schemeClr val="tx1"/>
              </a:solidFill>
            </a:rPr>
            <a:t>98,3</a:t>
          </a:r>
          <a:r>
            <a:rPr lang="hr-HR" dirty="0" smtClean="0">
              <a:solidFill>
                <a:schemeClr val="tx1"/>
              </a:solidFill>
            </a:rPr>
            <a:t> milijuna kn za </a:t>
          </a:r>
          <a:r>
            <a:rPr lang="hr-HR" b="1" dirty="0" smtClean="0">
              <a:solidFill>
                <a:schemeClr val="tx1"/>
              </a:solidFill>
            </a:rPr>
            <a:t>884 </a:t>
          </a:r>
          <a:r>
            <a:rPr lang="hr-HR" dirty="0" smtClean="0">
              <a:solidFill>
                <a:schemeClr val="tx1"/>
              </a:solidFill>
            </a:rPr>
            <a:t>korisnika</a:t>
          </a:r>
          <a:endParaRPr lang="hr-HR" dirty="0">
            <a:solidFill>
              <a:schemeClr val="tx1"/>
            </a:solidFill>
          </a:endParaRPr>
        </a:p>
      </dgm:t>
    </dgm:pt>
    <dgm:pt modelId="{B886440D-54CC-41CE-A27A-DE7EDE6704A3}" type="parTrans" cxnId="{B8E312C7-75F1-4750-8D3F-0DF9E16FFAA6}">
      <dgm:prSet/>
      <dgm:spPr/>
      <dgm:t>
        <a:bodyPr/>
        <a:lstStyle/>
        <a:p>
          <a:endParaRPr lang="hr-HR"/>
        </a:p>
      </dgm:t>
    </dgm:pt>
    <dgm:pt modelId="{F3904CBC-200B-40DA-B287-45D214FDBAB6}" type="sibTrans" cxnId="{B8E312C7-75F1-4750-8D3F-0DF9E16FFAA6}">
      <dgm:prSet/>
      <dgm:spPr/>
      <dgm:t>
        <a:bodyPr/>
        <a:lstStyle/>
        <a:p>
          <a:endParaRPr lang="hr-HR"/>
        </a:p>
      </dgm:t>
    </dgm:pt>
    <dgm:pt modelId="{AB0671F3-B024-4525-B9A6-ACC31A194CDA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Isplaćeno </a:t>
          </a:r>
          <a:r>
            <a:rPr lang="hr-HR" b="1" dirty="0" smtClean="0">
              <a:solidFill>
                <a:schemeClr val="tx1"/>
              </a:solidFill>
            </a:rPr>
            <a:t>1,5 milijun </a:t>
          </a:r>
          <a:r>
            <a:rPr lang="hr-HR" dirty="0" smtClean="0">
              <a:solidFill>
                <a:schemeClr val="tx1"/>
              </a:solidFill>
            </a:rPr>
            <a:t>kn za </a:t>
          </a:r>
          <a:r>
            <a:rPr lang="hr-HR" b="1" dirty="0" smtClean="0">
              <a:solidFill>
                <a:schemeClr val="tx1"/>
              </a:solidFill>
            </a:rPr>
            <a:t>11 Mikro zajmova </a:t>
          </a:r>
          <a:r>
            <a:rPr lang="hr-HR" dirty="0" smtClean="0">
              <a:solidFill>
                <a:schemeClr val="tx1"/>
              </a:solidFill>
            </a:rPr>
            <a:t>za ruralni razvoj</a:t>
          </a:r>
          <a:endParaRPr lang="hr-HR" dirty="0">
            <a:solidFill>
              <a:schemeClr val="tx1"/>
            </a:solidFill>
          </a:endParaRPr>
        </a:p>
      </dgm:t>
    </dgm:pt>
    <dgm:pt modelId="{D0E0F900-3945-4C1C-BFBF-BEA726D5A436}" type="parTrans" cxnId="{8BEBD843-5B95-437B-B30E-A2CAD7755CDB}">
      <dgm:prSet/>
      <dgm:spPr/>
      <dgm:t>
        <a:bodyPr/>
        <a:lstStyle/>
        <a:p>
          <a:endParaRPr lang="hr-HR"/>
        </a:p>
      </dgm:t>
    </dgm:pt>
    <dgm:pt modelId="{4CEDAFC0-2D42-490A-8AEF-C8E24E36483B}" type="sibTrans" cxnId="{8BEBD843-5B95-437B-B30E-A2CAD7755CDB}">
      <dgm:prSet/>
      <dgm:spPr/>
      <dgm:t>
        <a:bodyPr/>
        <a:lstStyle/>
        <a:p>
          <a:endParaRPr lang="hr-HR"/>
        </a:p>
      </dgm:t>
    </dgm:pt>
    <dgm:pt modelId="{F1134519-B85D-4D4C-8192-138228245BB3}">
      <dgm:prSet/>
      <dgm:spPr/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Isplaćeno 34 milijuna kn za 1</a:t>
          </a:r>
          <a:r>
            <a:rPr lang="hr-HR" b="1" dirty="0" smtClean="0">
              <a:solidFill>
                <a:schemeClr val="tx1"/>
              </a:solidFill>
            </a:rPr>
            <a:t>05 Malih zajmova </a:t>
          </a:r>
          <a:r>
            <a:rPr lang="hr-HR" dirty="0" smtClean="0">
              <a:solidFill>
                <a:schemeClr val="tx1"/>
              </a:solidFill>
            </a:rPr>
            <a:t>za ruralni razvoj</a:t>
          </a:r>
          <a:endParaRPr lang="hr-HR" dirty="0">
            <a:solidFill>
              <a:schemeClr val="tx1"/>
            </a:solidFill>
          </a:endParaRPr>
        </a:p>
      </dgm:t>
    </dgm:pt>
    <dgm:pt modelId="{099CA4BC-E5A1-4C96-9F4D-759721FB4BCA}" type="parTrans" cxnId="{9BD6264E-8BA3-493C-8A03-FBEE0F579AAA}">
      <dgm:prSet/>
      <dgm:spPr/>
      <dgm:t>
        <a:bodyPr/>
        <a:lstStyle/>
        <a:p>
          <a:endParaRPr lang="hr-HR"/>
        </a:p>
      </dgm:t>
    </dgm:pt>
    <dgm:pt modelId="{44D27F81-DC7A-408B-8662-92B5F569B8A1}" type="sibTrans" cxnId="{9BD6264E-8BA3-493C-8A03-FBEE0F579AAA}">
      <dgm:prSet/>
      <dgm:spPr/>
      <dgm:t>
        <a:bodyPr/>
        <a:lstStyle/>
        <a:p>
          <a:endParaRPr lang="hr-HR"/>
        </a:p>
      </dgm:t>
    </dgm:pt>
    <dgm:pt modelId="{3A5B122D-3AEA-4743-A5A1-9B80518BAA6A}" type="pres">
      <dgm:prSet presAssocID="{94CFA31F-05B1-41D4-AF0E-194A5FB0CC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76F6BC-04B3-4177-ACC0-757E2306C689}" type="pres">
      <dgm:prSet presAssocID="{A8275AD4-27E0-4946-A997-89DD35EF20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901B88-9B4C-433F-B15E-2F320CC39A57}" type="pres">
      <dgm:prSet presAssocID="{CF81672D-E3D7-4333-9443-009542AE25B4}" presName="spacer" presStyleCnt="0"/>
      <dgm:spPr/>
    </dgm:pt>
    <dgm:pt modelId="{62D26A45-73B0-40F4-8FD9-A2EDD8A074F5}" type="pres">
      <dgm:prSet presAssocID="{23D5CE31-29ED-4C33-9222-6628F173D1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BE9EC7-5D44-4783-BEEF-E7A6C257BB24}" type="pres">
      <dgm:prSet presAssocID="{F3904CBC-200B-40DA-B287-45D214FDBAB6}" presName="spacer" presStyleCnt="0"/>
      <dgm:spPr/>
    </dgm:pt>
    <dgm:pt modelId="{793D59B3-F8CC-4BE1-89E8-A09FD1341C64}" type="pres">
      <dgm:prSet presAssocID="{AB0671F3-B024-4525-B9A6-ACC31A194C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27CA84-79B2-41E6-B79A-798A028904AA}" type="pres">
      <dgm:prSet presAssocID="{4CEDAFC0-2D42-490A-8AEF-C8E24E36483B}" presName="spacer" presStyleCnt="0"/>
      <dgm:spPr/>
    </dgm:pt>
    <dgm:pt modelId="{1043124F-BF00-42F6-9791-DB270B6921C9}" type="pres">
      <dgm:prSet presAssocID="{F1134519-B85D-4D4C-8192-138228245BB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D6264E-8BA3-493C-8A03-FBEE0F579AAA}" srcId="{94CFA31F-05B1-41D4-AF0E-194A5FB0CC12}" destId="{F1134519-B85D-4D4C-8192-138228245BB3}" srcOrd="3" destOrd="0" parTransId="{099CA4BC-E5A1-4C96-9F4D-759721FB4BCA}" sibTransId="{44D27F81-DC7A-408B-8662-92B5F569B8A1}"/>
    <dgm:cxn modelId="{3CE43067-F942-4911-8471-76B22AF9BA35}" type="presOf" srcId="{AB0671F3-B024-4525-B9A6-ACC31A194CDA}" destId="{793D59B3-F8CC-4BE1-89E8-A09FD1341C64}" srcOrd="0" destOrd="0" presId="urn:microsoft.com/office/officeart/2005/8/layout/vList2"/>
    <dgm:cxn modelId="{B2E2C8F7-3690-4E58-90ED-9922952BEDEA}" type="presOf" srcId="{23D5CE31-29ED-4C33-9222-6628F173D1EC}" destId="{62D26A45-73B0-40F4-8FD9-A2EDD8A074F5}" srcOrd="0" destOrd="0" presId="urn:microsoft.com/office/officeart/2005/8/layout/vList2"/>
    <dgm:cxn modelId="{8BEBD843-5B95-437B-B30E-A2CAD7755CDB}" srcId="{94CFA31F-05B1-41D4-AF0E-194A5FB0CC12}" destId="{AB0671F3-B024-4525-B9A6-ACC31A194CDA}" srcOrd="2" destOrd="0" parTransId="{D0E0F900-3945-4C1C-BFBF-BEA726D5A436}" sibTransId="{4CEDAFC0-2D42-490A-8AEF-C8E24E36483B}"/>
    <dgm:cxn modelId="{D0F94A6E-89EE-43E1-A8A1-D64B19DC4D47}" type="presOf" srcId="{F1134519-B85D-4D4C-8192-138228245BB3}" destId="{1043124F-BF00-42F6-9791-DB270B6921C9}" srcOrd="0" destOrd="0" presId="urn:microsoft.com/office/officeart/2005/8/layout/vList2"/>
    <dgm:cxn modelId="{0AE2668A-E3BF-42C9-9F1E-4510E4D82D49}" type="presOf" srcId="{94CFA31F-05B1-41D4-AF0E-194A5FB0CC12}" destId="{3A5B122D-3AEA-4743-A5A1-9B80518BAA6A}" srcOrd="0" destOrd="0" presId="urn:microsoft.com/office/officeart/2005/8/layout/vList2"/>
    <dgm:cxn modelId="{B8E312C7-75F1-4750-8D3F-0DF9E16FFAA6}" srcId="{94CFA31F-05B1-41D4-AF0E-194A5FB0CC12}" destId="{23D5CE31-29ED-4C33-9222-6628F173D1EC}" srcOrd="1" destOrd="0" parTransId="{B886440D-54CC-41CE-A27A-DE7EDE6704A3}" sibTransId="{F3904CBC-200B-40DA-B287-45D214FDBAB6}"/>
    <dgm:cxn modelId="{16161AB3-A2D3-4FAC-BCCD-CDE75CE42ADC}" type="presOf" srcId="{A8275AD4-27E0-4946-A997-89DD35EF2073}" destId="{FF76F6BC-04B3-4177-ACC0-757E2306C689}" srcOrd="0" destOrd="0" presId="urn:microsoft.com/office/officeart/2005/8/layout/vList2"/>
    <dgm:cxn modelId="{BBA53857-03C1-472C-97D6-42C4A8BC0927}" srcId="{94CFA31F-05B1-41D4-AF0E-194A5FB0CC12}" destId="{A8275AD4-27E0-4946-A997-89DD35EF2073}" srcOrd="0" destOrd="0" parTransId="{52C8DC18-0FB3-4712-B4E7-22B06A405F32}" sibTransId="{CF81672D-E3D7-4333-9443-009542AE25B4}"/>
    <dgm:cxn modelId="{D3BCC924-1F10-4994-9C36-3B2921A01ABA}" type="presParOf" srcId="{3A5B122D-3AEA-4743-A5A1-9B80518BAA6A}" destId="{FF76F6BC-04B3-4177-ACC0-757E2306C689}" srcOrd="0" destOrd="0" presId="urn:microsoft.com/office/officeart/2005/8/layout/vList2"/>
    <dgm:cxn modelId="{88D25E2D-1F96-4761-8483-4E3C542F2B75}" type="presParOf" srcId="{3A5B122D-3AEA-4743-A5A1-9B80518BAA6A}" destId="{40901B88-9B4C-433F-B15E-2F320CC39A57}" srcOrd="1" destOrd="0" presId="urn:microsoft.com/office/officeart/2005/8/layout/vList2"/>
    <dgm:cxn modelId="{FB7291A0-0C06-4DF8-AD2E-06596D2D1B1F}" type="presParOf" srcId="{3A5B122D-3AEA-4743-A5A1-9B80518BAA6A}" destId="{62D26A45-73B0-40F4-8FD9-A2EDD8A074F5}" srcOrd="2" destOrd="0" presId="urn:microsoft.com/office/officeart/2005/8/layout/vList2"/>
    <dgm:cxn modelId="{3840F634-740C-4F6B-B35A-7A2B10FB4A3F}" type="presParOf" srcId="{3A5B122D-3AEA-4743-A5A1-9B80518BAA6A}" destId="{67BE9EC7-5D44-4783-BEEF-E7A6C257BB24}" srcOrd="3" destOrd="0" presId="urn:microsoft.com/office/officeart/2005/8/layout/vList2"/>
    <dgm:cxn modelId="{FC0D016F-3003-44EF-92B1-F136B08EC9D3}" type="presParOf" srcId="{3A5B122D-3AEA-4743-A5A1-9B80518BAA6A}" destId="{793D59B3-F8CC-4BE1-89E8-A09FD1341C64}" srcOrd="4" destOrd="0" presId="urn:microsoft.com/office/officeart/2005/8/layout/vList2"/>
    <dgm:cxn modelId="{AC98D099-4A6A-4E2F-A9E2-CB0BE65680A3}" type="presParOf" srcId="{3A5B122D-3AEA-4743-A5A1-9B80518BAA6A}" destId="{5B27CA84-79B2-41E6-B79A-798A028904AA}" srcOrd="5" destOrd="0" presId="urn:microsoft.com/office/officeart/2005/8/layout/vList2"/>
    <dgm:cxn modelId="{32BA2D55-65F6-42FA-B426-7D3B8F398FF9}" type="presParOf" srcId="{3A5B122D-3AEA-4743-A5A1-9B80518BAA6A}" destId="{1043124F-BF00-42F6-9791-DB270B6921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A46C84-9C15-4D75-9AEE-230DA3CDA22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4E88FDBE-4B3D-4193-AA13-300A95FEB913}">
      <dgm:prSet/>
      <dgm:spPr/>
      <dgm:t>
        <a:bodyPr/>
        <a:lstStyle/>
        <a:p>
          <a:pPr rtl="0"/>
          <a:r>
            <a:rPr lang="hr-HR" b="1" smtClean="0"/>
            <a:t>ULAGANJA U DEMOGRAFSKE PROJEKTE</a:t>
          </a:r>
          <a:endParaRPr lang="hr-HR"/>
        </a:p>
      </dgm:t>
    </dgm:pt>
    <dgm:pt modelId="{0291DDEC-7F63-4EE6-BCD1-6D663B13AC6D}" type="parTrans" cxnId="{A618EC65-DCC9-4AC6-A8CB-A68A4D4D99B9}">
      <dgm:prSet/>
      <dgm:spPr/>
      <dgm:t>
        <a:bodyPr/>
        <a:lstStyle/>
        <a:p>
          <a:endParaRPr lang="hr-HR"/>
        </a:p>
      </dgm:t>
    </dgm:pt>
    <dgm:pt modelId="{00313D14-43EF-4B75-84AF-38666A6555C7}" type="sibTrans" cxnId="{A618EC65-DCC9-4AC6-A8CB-A68A4D4D99B9}">
      <dgm:prSet/>
      <dgm:spPr/>
      <dgm:t>
        <a:bodyPr/>
        <a:lstStyle/>
        <a:p>
          <a:endParaRPr lang="hr-HR"/>
        </a:p>
      </dgm:t>
    </dgm:pt>
    <dgm:pt modelId="{98123F97-979A-4009-BF35-9FFD86D6E9FB}" type="pres">
      <dgm:prSet presAssocID="{5BA46C84-9C15-4D75-9AEE-230DA3CDA2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8346B49-95CA-4AE5-84AD-257999CCBEA8}" type="pres">
      <dgm:prSet presAssocID="{4E88FDBE-4B3D-4193-AA13-300A95FEB9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CD9869-E3D3-4018-9105-B824B93DE905}" type="presOf" srcId="{4E88FDBE-4B3D-4193-AA13-300A95FEB913}" destId="{E8346B49-95CA-4AE5-84AD-257999CCBEA8}" srcOrd="0" destOrd="0" presId="urn:microsoft.com/office/officeart/2005/8/layout/vList2"/>
    <dgm:cxn modelId="{A618EC65-DCC9-4AC6-A8CB-A68A4D4D99B9}" srcId="{5BA46C84-9C15-4D75-9AEE-230DA3CDA226}" destId="{4E88FDBE-4B3D-4193-AA13-300A95FEB913}" srcOrd="0" destOrd="0" parTransId="{0291DDEC-7F63-4EE6-BCD1-6D663B13AC6D}" sibTransId="{00313D14-43EF-4B75-84AF-38666A6555C7}"/>
    <dgm:cxn modelId="{395296A5-73CA-417F-8AE8-30C3D690C91D}" type="presOf" srcId="{5BA46C84-9C15-4D75-9AEE-230DA3CDA226}" destId="{98123F97-979A-4009-BF35-9FFD86D6E9FB}" srcOrd="0" destOrd="0" presId="urn:microsoft.com/office/officeart/2005/8/layout/vList2"/>
    <dgm:cxn modelId="{D17D72E5-33D9-4DEF-BCB9-CAF33F6B0515}" type="presParOf" srcId="{98123F97-979A-4009-BF35-9FFD86D6E9FB}" destId="{E8346B49-95CA-4AE5-84AD-257999CCBE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33E439-2F60-45AD-870D-6008FADE5D7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05713FF1-43ED-43D4-A3B5-B68607E9330D}">
      <dgm:prSet/>
      <dgm:spPr/>
      <dgm:t>
        <a:bodyPr/>
        <a:lstStyle/>
        <a:p>
          <a:pPr rtl="0"/>
          <a:r>
            <a:rPr lang="hr-HR" b="1" smtClean="0"/>
            <a:t>ULAGANJA U DEMOGRAFSKE PROJEKTE</a:t>
          </a:r>
          <a:endParaRPr lang="hr-HR"/>
        </a:p>
      </dgm:t>
    </dgm:pt>
    <dgm:pt modelId="{DB37F0F5-666E-4D44-A753-D8AEA9B4207B}" type="parTrans" cxnId="{885284EB-AA57-4D82-AD9A-E090CDE2C6E5}">
      <dgm:prSet/>
      <dgm:spPr/>
      <dgm:t>
        <a:bodyPr/>
        <a:lstStyle/>
        <a:p>
          <a:endParaRPr lang="hr-HR"/>
        </a:p>
      </dgm:t>
    </dgm:pt>
    <dgm:pt modelId="{7ED140F9-7EE6-42D5-A552-2E57DFF42F34}" type="sibTrans" cxnId="{885284EB-AA57-4D82-AD9A-E090CDE2C6E5}">
      <dgm:prSet/>
      <dgm:spPr/>
      <dgm:t>
        <a:bodyPr/>
        <a:lstStyle/>
        <a:p>
          <a:endParaRPr lang="hr-HR"/>
        </a:p>
      </dgm:t>
    </dgm:pt>
    <dgm:pt modelId="{BA523890-73C5-47AA-B161-D0262C564A18}" type="pres">
      <dgm:prSet presAssocID="{1133E439-2F60-45AD-870D-6008FADE5D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B263A8D-4918-47FB-89E3-A1FDB73C1B06}" type="pres">
      <dgm:prSet presAssocID="{05713FF1-43ED-43D4-A3B5-B68607E933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E5CFDA3-5B6E-4928-8272-D963E2297B7B}" type="presOf" srcId="{05713FF1-43ED-43D4-A3B5-B68607E9330D}" destId="{8B263A8D-4918-47FB-89E3-A1FDB73C1B06}" srcOrd="0" destOrd="0" presId="urn:microsoft.com/office/officeart/2005/8/layout/vList2"/>
    <dgm:cxn modelId="{28A7E75C-2C4E-41C1-ADC1-0941FA807EFB}" type="presOf" srcId="{1133E439-2F60-45AD-870D-6008FADE5D78}" destId="{BA523890-73C5-47AA-B161-D0262C564A18}" srcOrd="0" destOrd="0" presId="urn:microsoft.com/office/officeart/2005/8/layout/vList2"/>
    <dgm:cxn modelId="{885284EB-AA57-4D82-AD9A-E090CDE2C6E5}" srcId="{1133E439-2F60-45AD-870D-6008FADE5D78}" destId="{05713FF1-43ED-43D4-A3B5-B68607E9330D}" srcOrd="0" destOrd="0" parTransId="{DB37F0F5-666E-4D44-A753-D8AEA9B4207B}" sibTransId="{7ED140F9-7EE6-42D5-A552-2E57DFF42F34}"/>
    <dgm:cxn modelId="{B2077688-8C93-4D10-829F-0B9BCD3104F5}" type="presParOf" srcId="{BA523890-73C5-47AA-B161-D0262C564A18}" destId="{8B263A8D-4918-47FB-89E3-A1FDB73C1B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71B02A-B7BF-42CB-A34E-F081EB224D02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36FB5F9C-F86D-4DBF-8364-0D9EDC8D7C89}">
      <dgm:prSet/>
      <dgm:spPr/>
      <dgm:t>
        <a:bodyPr/>
        <a:lstStyle/>
        <a:p>
          <a:pPr rtl="0"/>
          <a:r>
            <a:rPr lang="hr-HR" u="sng" smtClean="0"/>
            <a:t>STIPENDIRANJE STUDENATA AGROBIOTEHNIČKIH I PREHRAMBENO-TEHNOLOŠKI ZNANOSTI</a:t>
          </a:r>
          <a:endParaRPr lang="hr-HR"/>
        </a:p>
      </dgm:t>
    </dgm:pt>
    <dgm:pt modelId="{6DB46DC2-D47F-4BC2-8FB4-6846ABE09A88}" type="parTrans" cxnId="{CFA22627-67C5-4FCC-8A01-1FF8B1ED70CE}">
      <dgm:prSet/>
      <dgm:spPr/>
      <dgm:t>
        <a:bodyPr/>
        <a:lstStyle/>
        <a:p>
          <a:endParaRPr lang="hr-HR"/>
        </a:p>
      </dgm:t>
    </dgm:pt>
    <dgm:pt modelId="{8ECA8588-E479-4909-BFF0-98F124EA6DCB}" type="sibTrans" cxnId="{CFA22627-67C5-4FCC-8A01-1FF8B1ED70CE}">
      <dgm:prSet/>
      <dgm:spPr/>
      <dgm:t>
        <a:bodyPr/>
        <a:lstStyle/>
        <a:p>
          <a:endParaRPr lang="hr-HR"/>
        </a:p>
      </dgm:t>
    </dgm:pt>
    <dgm:pt modelId="{5BEBDDC5-71EB-45AD-B024-BDB089BE5395}">
      <dgm:prSet/>
      <dgm:spPr/>
      <dgm:t>
        <a:bodyPr/>
        <a:lstStyle/>
        <a:p>
          <a:pPr rtl="0"/>
          <a:r>
            <a:rPr lang="hr-HR" dirty="0" smtClean="0"/>
            <a:t>Redovni i izvanredni studenti 2. i 3. godine preddiplomskih te 1. i 2. godine diplomskih studija iz područja biotehničkih znanosti</a:t>
          </a:r>
          <a:endParaRPr lang="hr-HR" dirty="0"/>
        </a:p>
      </dgm:t>
    </dgm:pt>
    <dgm:pt modelId="{D8CA598D-AE7B-48F8-B3EC-8AE9443D0115}" type="parTrans" cxnId="{A805E4BB-1840-4113-9D8B-EB15CBA08644}">
      <dgm:prSet/>
      <dgm:spPr/>
      <dgm:t>
        <a:bodyPr/>
        <a:lstStyle/>
        <a:p>
          <a:endParaRPr lang="hr-HR"/>
        </a:p>
      </dgm:t>
    </dgm:pt>
    <dgm:pt modelId="{9B2DBA24-F041-489C-ACA4-378BB94AD0A0}" type="sibTrans" cxnId="{A805E4BB-1840-4113-9D8B-EB15CBA08644}">
      <dgm:prSet/>
      <dgm:spPr/>
      <dgm:t>
        <a:bodyPr/>
        <a:lstStyle/>
        <a:p>
          <a:endParaRPr lang="hr-HR"/>
        </a:p>
      </dgm:t>
    </dgm:pt>
    <dgm:pt modelId="{721B78D7-9F73-4565-B48B-00A78584DA1C}">
      <dgm:prSet/>
      <dgm:spPr/>
      <dgm:t>
        <a:bodyPr/>
        <a:lstStyle/>
        <a:p>
          <a:pPr rtl="0"/>
          <a:r>
            <a:rPr lang="pl-PL" b="1" dirty="0" smtClean="0"/>
            <a:t>Jednokratna bespovratna potpora u iznosu od 10.000 kuna godišnje po studentu</a:t>
          </a:r>
          <a:endParaRPr lang="hr-HR" dirty="0"/>
        </a:p>
      </dgm:t>
    </dgm:pt>
    <dgm:pt modelId="{42FF0F9C-0F2E-437C-B8AB-9DEAAE0F3CD0}" type="parTrans" cxnId="{DBB1845C-3DAB-43A9-A1B2-BA67B637B429}">
      <dgm:prSet/>
      <dgm:spPr/>
      <dgm:t>
        <a:bodyPr/>
        <a:lstStyle/>
        <a:p>
          <a:endParaRPr lang="hr-HR"/>
        </a:p>
      </dgm:t>
    </dgm:pt>
    <dgm:pt modelId="{E23DF986-6E2B-4132-B4B4-005599A9F8C6}" type="sibTrans" cxnId="{DBB1845C-3DAB-43A9-A1B2-BA67B637B429}">
      <dgm:prSet/>
      <dgm:spPr/>
      <dgm:t>
        <a:bodyPr/>
        <a:lstStyle/>
        <a:p>
          <a:endParaRPr lang="hr-HR"/>
        </a:p>
      </dgm:t>
    </dgm:pt>
    <dgm:pt modelId="{A84E20F8-B323-44C1-BCC3-72F96D33E228}">
      <dgm:prSet/>
      <dgm:spPr/>
      <dgm:t>
        <a:bodyPr/>
        <a:lstStyle/>
        <a:p>
          <a:pPr rtl="0"/>
          <a:r>
            <a:rPr lang="hr-HR" dirty="0" smtClean="0"/>
            <a:t>Potpisan Sporazum o suradnji s visokim učilištima:	</a:t>
          </a:r>
          <a:endParaRPr lang="hr-HR" dirty="0"/>
        </a:p>
      </dgm:t>
    </dgm:pt>
    <dgm:pt modelId="{9E974D59-3165-4B33-A222-8ED5773290C7}" type="parTrans" cxnId="{883FF7A0-8E37-48B9-8BB3-00B3BE43B0A3}">
      <dgm:prSet/>
      <dgm:spPr/>
      <dgm:t>
        <a:bodyPr/>
        <a:lstStyle/>
        <a:p>
          <a:endParaRPr lang="hr-HR"/>
        </a:p>
      </dgm:t>
    </dgm:pt>
    <dgm:pt modelId="{9B81C470-F363-4D18-9FCF-5FBB21B94328}" type="sibTrans" cxnId="{883FF7A0-8E37-48B9-8BB3-00B3BE43B0A3}">
      <dgm:prSet/>
      <dgm:spPr/>
      <dgm:t>
        <a:bodyPr/>
        <a:lstStyle/>
        <a:p>
          <a:endParaRPr lang="hr-HR"/>
        </a:p>
      </dgm:t>
    </dgm:pt>
    <dgm:pt modelId="{6AE31A7F-651D-4DE5-9D4D-F9A293ADE44E}" type="pres">
      <dgm:prSet presAssocID="{B471B02A-B7BF-42CB-A34E-F081EB224D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0DCDEDA-1C63-41EF-B424-CD0F22F48C6E}" type="pres">
      <dgm:prSet presAssocID="{36FB5F9C-F86D-4DBF-8364-0D9EDC8D7C89}" presName="composite" presStyleCnt="0"/>
      <dgm:spPr/>
    </dgm:pt>
    <dgm:pt modelId="{16D835DD-A7DF-4958-98B1-421245030743}" type="pres">
      <dgm:prSet presAssocID="{36FB5F9C-F86D-4DBF-8364-0D9EDC8D7C8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51F0AC-0BBF-49C7-9D37-578C32B6B27E}" type="pres">
      <dgm:prSet presAssocID="{36FB5F9C-F86D-4DBF-8364-0D9EDC8D7C8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BB1845C-3DAB-43A9-A1B2-BA67B637B429}" srcId="{36FB5F9C-F86D-4DBF-8364-0D9EDC8D7C89}" destId="{721B78D7-9F73-4565-B48B-00A78584DA1C}" srcOrd="1" destOrd="0" parTransId="{42FF0F9C-0F2E-437C-B8AB-9DEAAE0F3CD0}" sibTransId="{E23DF986-6E2B-4132-B4B4-005599A9F8C6}"/>
    <dgm:cxn modelId="{883FF7A0-8E37-48B9-8BB3-00B3BE43B0A3}" srcId="{36FB5F9C-F86D-4DBF-8364-0D9EDC8D7C89}" destId="{A84E20F8-B323-44C1-BCC3-72F96D33E228}" srcOrd="2" destOrd="0" parTransId="{9E974D59-3165-4B33-A222-8ED5773290C7}" sibTransId="{9B81C470-F363-4D18-9FCF-5FBB21B94328}"/>
    <dgm:cxn modelId="{52BF3B20-16D4-4A71-885D-5FBC1DBB124F}" type="presOf" srcId="{A84E20F8-B323-44C1-BCC3-72F96D33E228}" destId="{5851F0AC-0BBF-49C7-9D37-578C32B6B27E}" srcOrd="0" destOrd="2" presId="urn:microsoft.com/office/officeart/2005/8/layout/hList1"/>
    <dgm:cxn modelId="{CFA22627-67C5-4FCC-8A01-1FF8B1ED70CE}" srcId="{B471B02A-B7BF-42CB-A34E-F081EB224D02}" destId="{36FB5F9C-F86D-4DBF-8364-0D9EDC8D7C89}" srcOrd="0" destOrd="0" parTransId="{6DB46DC2-D47F-4BC2-8FB4-6846ABE09A88}" sibTransId="{8ECA8588-E479-4909-BFF0-98F124EA6DCB}"/>
    <dgm:cxn modelId="{F0B47F9D-0DE6-4822-98BC-F82F5BB649B1}" type="presOf" srcId="{36FB5F9C-F86D-4DBF-8364-0D9EDC8D7C89}" destId="{16D835DD-A7DF-4958-98B1-421245030743}" srcOrd="0" destOrd="0" presId="urn:microsoft.com/office/officeart/2005/8/layout/hList1"/>
    <dgm:cxn modelId="{A805E4BB-1840-4113-9D8B-EB15CBA08644}" srcId="{36FB5F9C-F86D-4DBF-8364-0D9EDC8D7C89}" destId="{5BEBDDC5-71EB-45AD-B024-BDB089BE5395}" srcOrd="0" destOrd="0" parTransId="{D8CA598D-AE7B-48F8-B3EC-8AE9443D0115}" sibTransId="{9B2DBA24-F041-489C-ACA4-378BB94AD0A0}"/>
    <dgm:cxn modelId="{B557BA37-CDE7-4ADC-A72A-E87B96D9EA9F}" type="presOf" srcId="{5BEBDDC5-71EB-45AD-B024-BDB089BE5395}" destId="{5851F0AC-0BBF-49C7-9D37-578C32B6B27E}" srcOrd="0" destOrd="0" presId="urn:microsoft.com/office/officeart/2005/8/layout/hList1"/>
    <dgm:cxn modelId="{8E28BDE9-03D4-4FA4-9CE1-CF945958A1F1}" type="presOf" srcId="{721B78D7-9F73-4565-B48B-00A78584DA1C}" destId="{5851F0AC-0BBF-49C7-9D37-578C32B6B27E}" srcOrd="0" destOrd="1" presId="urn:microsoft.com/office/officeart/2005/8/layout/hList1"/>
    <dgm:cxn modelId="{37209D0C-B7B6-4F77-AADE-7E3961393D19}" type="presOf" srcId="{B471B02A-B7BF-42CB-A34E-F081EB224D02}" destId="{6AE31A7F-651D-4DE5-9D4D-F9A293ADE44E}" srcOrd="0" destOrd="0" presId="urn:microsoft.com/office/officeart/2005/8/layout/hList1"/>
    <dgm:cxn modelId="{52D7B4C4-5940-4337-B64D-B9C7C5D96496}" type="presParOf" srcId="{6AE31A7F-651D-4DE5-9D4D-F9A293ADE44E}" destId="{10DCDEDA-1C63-41EF-B424-CD0F22F48C6E}" srcOrd="0" destOrd="0" presId="urn:microsoft.com/office/officeart/2005/8/layout/hList1"/>
    <dgm:cxn modelId="{CE775ABE-B561-4F9D-B2CF-7F85EC0ADB21}" type="presParOf" srcId="{10DCDEDA-1C63-41EF-B424-CD0F22F48C6E}" destId="{16D835DD-A7DF-4958-98B1-421245030743}" srcOrd="0" destOrd="0" presId="urn:microsoft.com/office/officeart/2005/8/layout/hList1"/>
    <dgm:cxn modelId="{79C85F9D-0390-4F5E-8483-DF561EA2227C}" type="presParOf" srcId="{10DCDEDA-1C63-41EF-B424-CD0F22F48C6E}" destId="{5851F0AC-0BBF-49C7-9D37-578C32B6B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1C11AD-DA75-4B8B-895B-B697E8F7F983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hr-HR"/>
        </a:p>
      </dgm:t>
    </dgm:pt>
    <dgm:pt modelId="{6E8DF553-4C7B-4F34-AC67-7AEADBA7E242}">
      <dgm:prSet/>
      <dgm:spPr/>
      <dgm:t>
        <a:bodyPr/>
        <a:lstStyle/>
        <a:p>
          <a:pPr rtl="0"/>
          <a:r>
            <a:rPr lang="hr-HR" smtClean="0"/>
            <a:t>Fakultet agrobiotehničkih znanosti Osijek</a:t>
          </a:r>
          <a:endParaRPr lang="hr-HR"/>
        </a:p>
      </dgm:t>
    </dgm:pt>
    <dgm:pt modelId="{DC9A8E7A-5D55-4BD5-B403-F9EE60065110}" type="parTrans" cxnId="{FF1C61F5-E278-4142-8C55-6E0B17B1AF88}">
      <dgm:prSet/>
      <dgm:spPr/>
      <dgm:t>
        <a:bodyPr/>
        <a:lstStyle/>
        <a:p>
          <a:endParaRPr lang="hr-HR"/>
        </a:p>
      </dgm:t>
    </dgm:pt>
    <dgm:pt modelId="{7423B7CA-A431-4B42-BB82-3C1714A13116}" type="sibTrans" cxnId="{FF1C61F5-E278-4142-8C55-6E0B17B1AF88}">
      <dgm:prSet/>
      <dgm:spPr/>
      <dgm:t>
        <a:bodyPr/>
        <a:lstStyle/>
        <a:p>
          <a:endParaRPr lang="hr-HR"/>
        </a:p>
      </dgm:t>
    </dgm:pt>
    <dgm:pt modelId="{54440C30-F09B-462C-9529-6F7F3FB13C55}">
      <dgm:prSet/>
      <dgm:spPr/>
      <dgm:t>
        <a:bodyPr/>
        <a:lstStyle/>
        <a:p>
          <a:pPr rtl="0"/>
          <a:r>
            <a:rPr lang="hr-HR" smtClean="0"/>
            <a:t>Prehrambeno-tehnološki fakultet Osijek</a:t>
          </a:r>
          <a:endParaRPr lang="hr-HR"/>
        </a:p>
      </dgm:t>
    </dgm:pt>
    <dgm:pt modelId="{31F55F07-4857-4FAD-B945-AC20FF29B51E}" type="parTrans" cxnId="{08E299E7-77B0-48AB-9A6E-E2C3BF178560}">
      <dgm:prSet/>
      <dgm:spPr/>
      <dgm:t>
        <a:bodyPr/>
        <a:lstStyle/>
        <a:p>
          <a:endParaRPr lang="hr-HR"/>
        </a:p>
      </dgm:t>
    </dgm:pt>
    <dgm:pt modelId="{6FF30C0E-3138-4540-926B-0E5E19DEDC12}" type="sibTrans" cxnId="{08E299E7-77B0-48AB-9A6E-E2C3BF178560}">
      <dgm:prSet/>
      <dgm:spPr/>
      <dgm:t>
        <a:bodyPr/>
        <a:lstStyle/>
        <a:p>
          <a:endParaRPr lang="hr-HR"/>
        </a:p>
      </dgm:t>
    </dgm:pt>
    <dgm:pt modelId="{2DC0F8BB-094C-4651-BD70-73B3291FCE02}">
      <dgm:prSet/>
      <dgm:spPr/>
      <dgm:t>
        <a:bodyPr/>
        <a:lstStyle/>
        <a:p>
          <a:pPr rtl="0"/>
          <a:r>
            <a:rPr lang="hr-HR" smtClean="0"/>
            <a:t>Veleučilište u Slavonskom Brodu</a:t>
          </a:r>
          <a:endParaRPr lang="hr-HR"/>
        </a:p>
      </dgm:t>
    </dgm:pt>
    <dgm:pt modelId="{B0D5CFFC-3DC1-410B-B0C0-49931633E94B}" type="parTrans" cxnId="{3DEE4E1C-FC1D-41C9-BE85-BF6781ECD87C}">
      <dgm:prSet/>
      <dgm:spPr/>
      <dgm:t>
        <a:bodyPr/>
        <a:lstStyle/>
        <a:p>
          <a:endParaRPr lang="hr-HR"/>
        </a:p>
      </dgm:t>
    </dgm:pt>
    <dgm:pt modelId="{5AC53D53-4B4C-4BC6-BE2E-804CC6B6680A}" type="sibTrans" cxnId="{3DEE4E1C-FC1D-41C9-BE85-BF6781ECD87C}">
      <dgm:prSet/>
      <dgm:spPr/>
      <dgm:t>
        <a:bodyPr/>
        <a:lstStyle/>
        <a:p>
          <a:endParaRPr lang="hr-HR"/>
        </a:p>
      </dgm:t>
    </dgm:pt>
    <dgm:pt modelId="{C71E1EF9-5EB6-4D5A-BFD9-5B7E178508DB}">
      <dgm:prSet/>
      <dgm:spPr/>
      <dgm:t>
        <a:bodyPr/>
        <a:lstStyle/>
        <a:p>
          <a:pPr rtl="0"/>
          <a:r>
            <a:rPr lang="hr-HR" smtClean="0"/>
            <a:t>Veleučilište u Požegi</a:t>
          </a:r>
          <a:endParaRPr lang="hr-HR"/>
        </a:p>
      </dgm:t>
    </dgm:pt>
    <dgm:pt modelId="{F3375675-7FEC-48DB-9C1A-F42B2DDE2BEA}" type="parTrans" cxnId="{9FDAEF13-42DB-4DB3-928C-2A040618F077}">
      <dgm:prSet/>
      <dgm:spPr/>
      <dgm:t>
        <a:bodyPr/>
        <a:lstStyle/>
        <a:p>
          <a:endParaRPr lang="hr-HR"/>
        </a:p>
      </dgm:t>
    </dgm:pt>
    <dgm:pt modelId="{43D8BBFB-2911-4C9D-B8FE-8F36D84D7A2E}" type="sibTrans" cxnId="{9FDAEF13-42DB-4DB3-928C-2A040618F077}">
      <dgm:prSet/>
      <dgm:spPr/>
      <dgm:t>
        <a:bodyPr/>
        <a:lstStyle/>
        <a:p>
          <a:endParaRPr lang="hr-HR"/>
        </a:p>
      </dgm:t>
    </dgm:pt>
    <dgm:pt modelId="{48B3AC2A-813A-48AA-9294-BC860E4B0107}" type="pres">
      <dgm:prSet presAssocID="{341C11AD-DA75-4B8B-895B-B697E8F7F9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B598547-7C47-49BB-8682-4CF2C8743A5B}" type="pres">
      <dgm:prSet presAssocID="{6E8DF553-4C7B-4F34-AC67-7AEADBA7E242}" presName="linNode" presStyleCnt="0"/>
      <dgm:spPr/>
    </dgm:pt>
    <dgm:pt modelId="{AC094BC3-FFD9-4A36-9813-450594A8CEE7}" type="pres">
      <dgm:prSet presAssocID="{6E8DF553-4C7B-4F34-AC67-7AEADBA7E24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8CD8CB-874E-4614-A4B7-AC024C1FF6B0}" type="pres">
      <dgm:prSet presAssocID="{7423B7CA-A431-4B42-BB82-3C1714A13116}" presName="sp" presStyleCnt="0"/>
      <dgm:spPr/>
    </dgm:pt>
    <dgm:pt modelId="{008CD7F6-72DB-479C-9766-F36F168DDD4D}" type="pres">
      <dgm:prSet presAssocID="{54440C30-F09B-462C-9529-6F7F3FB13C55}" presName="linNode" presStyleCnt="0"/>
      <dgm:spPr/>
    </dgm:pt>
    <dgm:pt modelId="{A6A628AA-C598-41CF-A843-435BDEAD6D67}" type="pres">
      <dgm:prSet presAssocID="{54440C30-F09B-462C-9529-6F7F3FB13C5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E36743-A4B0-47D0-9337-5A4C64487122}" type="pres">
      <dgm:prSet presAssocID="{6FF30C0E-3138-4540-926B-0E5E19DEDC12}" presName="sp" presStyleCnt="0"/>
      <dgm:spPr/>
    </dgm:pt>
    <dgm:pt modelId="{FE6C7683-257D-4267-9BB2-0AB5EDDD2E6E}" type="pres">
      <dgm:prSet presAssocID="{2DC0F8BB-094C-4651-BD70-73B3291FCE02}" presName="linNode" presStyleCnt="0"/>
      <dgm:spPr/>
    </dgm:pt>
    <dgm:pt modelId="{4B72D3A0-2AE8-4B48-9BFE-70BE3C7611D6}" type="pres">
      <dgm:prSet presAssocID="{2DC0F8BB-094C-4651-BD70-73B3291FCE0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40FA17-2275-479A-AB46-7D30D7957A58}" type="pres">
      <dgm:prSet presAssocID="{5AC53D53-4B4C-4BC6-BE2E-804CC6B6680A}" presName="sp" presStyleCnt="0"/>
      <dgm:spPr/>
    </dgm:pt>
    <dgm:pt modelId="{F9483B57-1549-49DE-85A9-6F89FA50CB51}" type="pres">
      <dgm:prSet presAssocID="{C71E1EF9-5EB6-4D5A-BFD9-5B7E178508DB}" presName="linNode" presStyleCnt="0"/>
      <dgm:spPr/>
    </dgm:pt>
    <dgm:pt modelId="{4AB28153-D8BF-40DA-9749-B66F23978A6F}" type="pres">
      <dgm:prSet presAssocID="{C71E1EF9-5EB6-4D5A-BFD9-5B7E178508D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FDAEF13-42DB-4DB3-928C-2A040618F077}" srcId="{341C11AD-DA75-4B8B-895B-B697E8F7F983}" destId="{C71E1EF9-5EB6-4D5A-BFD9-5B7E178508DB}" srcOrd="3" destOrd="0" parTransId="{F3375675-7FEC-48DB-9C1A-F42B2DDE2BEA}" sibTransId="{43D8BBFB-2911-4C9D-B8FE-8F36D84D7A2E}"/>
    <dgm:cxn modelId="{7174B677-D03D-427B-A797-06B124E40EA4}" type="presOf" srcId="{54440C30-F09B-462C-9529-6F7F3FB13C55}" destId="{A6A628AA-C598-41CF-A843-435BDEAD6D67}" srcOrd="0" destOrd="0" presId="urn:microsoft.com/office/officeart/2005/8/layout/vList5"/>
    <dgm:cxn modelId="{C96B93BC-19D9-49A8-8DA4-BA082215048D}" type="presOf" srcId="{2DC0F8BB-094C-4651-BD70-73B3291FCE02}" destId="{4B72D3A0-2AE8-4B48-9BFE-70BE3C7611D6}" srcOrd="0" destOrd="0" presId="urn:microsoft.com/office/officeart/2005/8/layout/vList5"/>
    <dgm:cxn modelId="{90EC32EC-EEF5-47D6-96E9-8F2F1FFE642B}" type="presOf" srcId="{6E8DF553-4C7B-4F34-AC67-7AEADBA7E242}" destId="{AC094BC3-FFD9-4A36-9813-450594A8CEE7}" srcOrd="0" destOrd="0" presId="urn:microsoft.com/office/officeart/2005/8/layout/vList5"/>
    <dgm:cxn modelId="{FF1C61F5-E278-4142-8C55-6E0B17B1AF88}" srcId="{341C11AD-DA75-4B8B-895B-B697E8F7F983}" destId="{6E8DF553-4C7B-4F34-AC67-7AEADBA7E242}" srcOrd="0" destOrd="0" parTransId="{DC9A8E7A-5D55-4BD5-B403-F9EE60065110}" sibTransId="{7423B7CA-A431-4B42-BB82-3C1714A13116}"/>
    <dgm:cxn modelId="{052D11AD-3D27-4F8E-986A-21AA93BFF0B8}" type="presOf" srcId="{C71E1EF9-5EB6-4D5A-BFD9-5B7E178508DB}" destId="{4AB28153-D8BF-40DA-9749-B66F23978A6F}" srcOrd="0" destOrd="0" presId="urn:microsoft.com/office/officeart/2005/8/layout/vList5"/>
    <dgm:cxn modelId="{08E299E7-77B0-48AB-9A6E-E2C3BF178560}" srcId="{341C11AD-DA75-4B8B-895B-B697E8F7F983}" destId="{54440C30-F09B-462C-9529-6F7F3FB13C55}" srcOrd="1" destOrd="0" parTransId="{31F55F07-4857-4FAD-B945-AC20FF29B51E}" sibTransId="{6FF30C0E-3138-4540-926B-0E5E19DEDC12}"/>
    <dgm:cxn modelId="{3DEE4E1C-FC1D-41C9-BE85-BF6781ECD87C}" srcId="{341C11AD-DA75-4B8B-895B-B697E8F7F983}" destId="{2DC0F8BB-094C-4651-BD70-73B3291FCE02}" srcOrd="2" destOrd="0" parTransId="{B0D5CFFC-3DC1-410B-B0C0-49931633E94B}" sibTransId="{5AC53D53-4B4C-4BC6-BE2E-804CC6B6680A}"/>
    <dgm:cxn modelId="{21AFB7E0-17BA-4379-B45A-84A0C08F6BFF}" type="presOf" srcId="{341C11AD-DA75-4B8B-895B-B697E8F7F983}" destId="{48B3AC2A-813A-48AA-9294-BC860E4B0107}" srcOrd="0" destOrd="0" presId="urn:microsoft.com/office/officeart/2005/8/layout/vList5"/>
    <dgm:cxn modelId="{796B295F-0093-4905-8206-283CF1F38A41}" type="presParOf" srcId="{48B3AC2A-813A-48AA-9294-BC860E4B0107}" destId="{4B598547-7C47-49BB-8682-4CF2C8743A5B}" srcOrd="0" destOrd="0" presId="urn:microsoft.com/office/officeart/2005/8/layout/vList5"/>
    <dgm:cxn modelId="{76DEB34F-5EB4-4388-8E44-6E44A3FD2C8C}" type="presParOf" srcId="{4B598547-7C47-49BB-8682-4CF2C8743A5B}" destId="{AC094BC3-FFD9-4A36-9813-450594A8CEE7}" srcOrd="0" destOrd="0" presId="urn:microsoft.com/office/officeart/2005/8/layout/vList5"/>
    <dgm:cxn modelId="{1C61FE07-87FA-4B93-A3F8-BE0CB7732572}" type="presParOf" srcId="{48B3AC2A-813A-48AA-9294-BC860E4B0107}" destId="{A38CD8CB-874E-4614-A4B7-AC024C1FF6B0}" srcOrd="1" destOrd="0" presId="urn:microsoft.com/office/officeart/2005/8/layout/vList5"/>
    <dgm:cxn modelId="{4D390128-F370-440F-8A59-740C06AFF745}" type="presParOf" srcId="{48B3AC2A-813A-48AA-9294-BC860E4B0107}" destId="{008CD7F6-72DB-479C-9766-F36F168DDD4D}" srcOrd="2" destOrd="0" presId="urn:microsoft.com/office/officeart/2005/8/layout/vList5"/>
    <dgm:cxn modelId="{B7BAE1BB-B76E-45BC-A787-DC7BA73B549F}" type="presParOf" srcId="{008CD7F6-72DB-479C-9766-F36F168DDD4D}" destId="{A6A628AA-C598-41CF-A843-435BDEAD6D67}" srcOrd="0" destOrd="0" presId="urn:microsoft.com/office/officeart/2005/8/layout/vList5"/>
    <dgm:cxn modelId="{91578152-808B-4696-A4AF-BCAF5714A9C9}" type="presParOf" srcId="{48B3AC2A-813A-48AA-9294-BC860E4B0107}" destId="{45E36743-A4B0-47D0-9337-5A4C64487122}" srcOrd="3" destOrd="0" presId="urn:microsoft.com/office/officeart/2005/8/layout/vList5"/>
    <dgm:cxn modelId="{2C6ACA57-8C4D-42F0-851D-BA26BD0AAD99}" type="presParOf" srcId="{48B3AC2A-813A-48AA-9294-BC860E4B0107}" destId="{FE6C7683-257D-4267-9BB2-0AB5EDDD2E6E}" srcOrd="4" destOrd="0" presId="urn:microsoft.com/office/officeart/2005/8/layout/vList5"/>
    <dgm:cxn modelId="{2F88C198-0D17-4EF2-ADFA-833737D04EEA}" type="presParOf" srcId="{FE6C7683-257D-4267-9BB2-0AB5EDDD2E6E}" destId="{4B72D3A0-2AE8-4B48-9BFE-70BE3C7611D6}" srcOrd="0" destOrd="0" presId="urn:microsoft.com/office/officeart/2005/8/layout/vList5"/>
    <dgm:cxn modelId="{1EA20CFD-C063-436F-AEE5-03A1F5975603}" type="presParOf" srcId="{48B3AC2A-813A-48AA-9294-BC860E4B0107}" destId="{FA40FA17-2275-479A-AB46-7D30D7957A58}" srcOrd="5" destOrd="0" presId="urn:microsoft.com/office/officeart/2005/8/layout/vList5"/>
    <dgm:cxn modelId="{6482FB4C-77B5-4E6D-9650-3C0D20D2CDD8}" type="presParOf" srcId="{48B3AC2A-813A-48AA-9294-BC860E4B0107}" destId="{F9483B57-1549-49DE-85A9-6F89FA50CB51}" srcOrd="6" destOrd="0" presId="urn:microsoft.com/office/officeart/2005/8/layout/vList5"/>
    <dgm:cxn modelId="{9B73A79F-4C55-43C4-BC68-E0F9B69A50D4}" type="presParOf" srcId="{F9483B57-1549-49DE-85A9-6F89FA50CB51}" destId="{4AB28153-D8BF-40DA-9749-B66F23978A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E4F13C-CC10-4804-9065-0A3600218A9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240B4409-B816-40B8-8954-BC9E1FD00F4C}">
      <dgm:prSet/>
      <dgm:spPr/>
      <dgm:t>
        <a:bodyPr/>
        <a:lstStyle/>
        <a:p>
          <a:pPr rtl="0"/>
          <a:r>
            <a:rPr lang="hr-HR" b="1" smtClean="0"/>
            <a:t>ULAGANJA U LOKALNU INFRASTRUKTURU</a:t>
          </a:r>
          <a:endParaRPr lang="hr-HR"/>
        </a:p>
      </dgm:t>
    </dgm:pt>
    <dgm:pt modelId="{7EBE59E9-A0EF-4EDF-8BB2-6609AAFCCBCD}" type="parTrans" cxnId="{C0228A2C-0FD1-4FA4-B573-8FE6A2456053}">
      <dgm:prSet/>
      <dgm:spPr/>
      <dgm:t>
        <a:bodyPr/>
        <a:lstStyle/>
        <a:p>
          <a:endParaRPr lang="hr-HR"/>
        </a:p>
      </dgm:t>
    </dgm:pt>
    <dgm:pt modelId="{FDB14BCC-280E-4D66-BAD3-504D0190D05E}" type="sibTrans" cxnId="{C0228A2C-0FD1-4FA4-B573-8FE6A2456053}">
      <dgm:prSet/>
      <dgm:spPr/>
      <dgm:t>
        <a:bodyPr/>
        <a:lstStyle/>
        <a:p>
          <a:endParaRPr lang="hr-HR"/>
        </a:p>
      </dgm:t>
    </dgm:pt>
    <dgm:pt modelId="{15A08AA8-351B-48E4-AE03-614E92162C36}" type="pres">
      <dgm:prSet presAssocID="{6AE4F13C-CC10-4804-9065-0A3600218A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D6D56EE-36A5-4309-904F-4679A929728F}" type="pres">
      <dgm:prSet presAssocID="{240B4409-B816-40B8-8954-BC9E1FD00F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2A0831-434B-4719-A047-7B675762420D}" type="presOf" srcId="{6AE4F13C-CC10-4804-9065-0A3600218A9A}" destId="{15A08AA8-351B-48E4-AE03-614E92162C36}" srcOrd="0" destOrd="0" presId="urn:microsoft.com/office/officeart/2005/8/layout/vList2"/>
    <dgm:cxn modelId="{C0228A2C-0FD1-4FA4-B573-8FE6A2456053}" srcId="{6AE4F13C-CC10-4804-9065-0A3600218A9A}" destId="{240B4409-B816-40B8-8954-BC9E1FD00F4C}" srcOrd="0" destOrd="0" parTransId="{7EBE59E9-A0EF-4EDF-8BB2-6609AAFCCBCD}" sibTransId="{FDB14BCC-280E-4D66-BAD3-504D0190D05E}"/>
    <dgm:cxn modelId="{1DAFB101-8EA4-41F2-9D5B-8774A21C5743}" type="presOf" srcId="{240B4409-B816-40B8-8954-BC9E1FD00F4C}" destId="{5D6D56EE-36A5-4309-904F-4679A929728F}" srcOrd="0" destOrd="0" presId="urn:microsoft.com/office/officeart/2005/8/layout/vList2"/>
    <dgm:cxn modelId="{2BFD62C6-C2AB-4F20-8EE4-615E75F9AC24}" type="presParOf" srcId="{15A08AA8-351B-48E4-AE03-614E92162C36}" destId="{5D6D56EE-36A5-4309-904F-4679A92972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177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78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8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7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86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856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77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42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231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135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283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063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t>3.9.2019.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FBB0-DDB4-46CB-8DB4-9A4AB1524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05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0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t>3.9.2019.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FBB0-DDB4-46CB-8DB4-9A4AB15241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1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044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8114A-94F4-49DB-BD63-16FB58A2C039}" type="datetimeFigureOut">
              <a:rPr lang="hr-HR" smtClean="0"/>
              <a:pPr/>
              <a:t>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51FBB0-DDB4-46CB-8DB4-9A4AB15241A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759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404"/>
            <a:ext cx="12192000" cy="8138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554" y="1016000"/>
            <a:ext cx="10324123" cy="3196492"/>
          </a:xfrm>
          <a:noFill/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IX. Sjednica Savjeta za Slavoniju, Baranju i Srijem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046" y="5752123"/>
            <a:ext cx="10972801" cy="857739"/>
          </a:xfrm>
        </p:spPr>
        <p:txBody>
          <a:bodyPr>
            <a:normAutofit/>
          </a:bodyPr>
          <a:lstStyle/>
          <a:p>
            <a:r>
              <a:rPr lang="hr-HR" dirty="0" smtClean="0"/>
              <a:t>______________________________________________________________________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Orahovica, 3. rujna 2019.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600157448"/>
              </p:ext>
            </p:extLst>
          </p:nvPr>
        </p:nvGraphicFramePr>
        <p:xfrm>
          <a:off x="2430161" y="1679575"/>
          <a:ext cx="8923637" cy="156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3024" y="4105275"/>
            <a:ext cx="10096501" cy="158115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MINISTRICA POLJOPRIVREDE</a:t>
            </a:r>
          </a:p>
          <a:p>
            <a:pPr marL="0" indent="0" algn="ctr">
              <a:buNone/>
            </a:pPr>
            <a:r>
              <a:rPr lang="hr-HR" dirty="0"/>
              <a:t>	</a:t>
            </a:r>
            <a:r>
              <a:rPr lang="hr-HR" dirty="0" smtClean="0"/>
              <a:t>mr. </a:t>
            </a:r>
            <a:r>
              <a:rPr lang="hr-HR" dirty="0" err="1" smtClean="0"/>
              <a:t>sc</a:t>
            </a:r>
            <a:r>
              <a:rPr lang="hr-HR" dirty="0" smtClean="0"/>
              <a:t>. Marija Vučković</a:t>
            </a:r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18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604807163"/>
              </p:ext>
            </p:extLst>
          </p:nvPr>
        </p:nvGraphicFramePr>
        <p:xfrm>
          <a:off x="1285103" y="146844"/>
          <a:ext cx="10647035" cy="103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68672"/>
              </p:ext>
            </p:extLst>
          </p:nvPr>
        </p:nvGraphicFramePr>
        <p:xfrm>
          <a:off x="510747" y="1463272"/>
          <a:ext cx="11302312" cy="503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5503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12594124"/>
              </p:ext>
            </p:extLst>
          </p:nvPr>
        </p:nvGraphicFramePr>
        <p:xfrm>
          <a:off x="1161536" y="380143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62117"/>
              </p:ext>
            </p:extLst>
          </p:nvPr>
        </p:nvGraphicFramePr>
        <p:xfrm>
          <a:off x="1161536" y="2032233"/>
          <a:ext cx="10395635" cy="387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348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1483588272"/>
              </p:ext>
            </p:extLst>
          </p:nvPr>
        </p:nvGraphicFramePr>
        <p:xfrm>
          <a:off x="1136822" y="247135"/>
          <a:ext cx="10216977" cy="144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11202" y="1690688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Grade se</a:t>
            </a:r>
            <a:r>
              <a:rPr lang="hr-HR" b="1" dirty="0" smtClean="0"/>
              <a:t> 54 vrtića </a:t>
            </a:r>
            <a:r>
              <a:rPr lang="hr-HR" dirty="0" smtClean="0"/>
              <a:t>u </a:t>
            </a:r>
            <a:r>
              <a:rPr lang="hr-HR" dirty="0"/>
              <a:t>pet slavonskih </a:t>
            </a:r>
            <a:r>
              <a:rPr lang="hr-HR" dirty="0" smtClean="0"/>
              <a:t>županija </a:t>
            </a:r>
          </a:p>
          <a:p>
            <a:pPr marL="0" indent="0" algn="ctr">
              <a:buNone/>
            </a:pPr>
            <a:r>
              <a:rPr lang="hr-HR" dirty="0" smtClean="0"/>
              <a:t>(ukupno 200 vrtića u cijeloj Hrvatskoj)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70471"/>
              </p:ext>
            </p:extLst>
          </p:nvPr>
        </p:nvGraphicFramePr>
        <p:xfrm>
          <a:off x="980303" y="2792627"/>
          <a:ext cx="9910116" cy="3527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1057"/>
                <a:gridCol w="2220285"/>
                <a:gridCol w="2270747"/>
                <a:gridCol w="2338027"/>
              </a:tblGrid>
              <a:tr h="52906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ŽUPANIJA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VRTIĆA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</a:t>
                      </a:r>
                      <a:r>
                        <a:rPr lang="hr-H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POTPORE/</a:t>
                      </a:r>
                      <a:r>
                        <a:rPr lang="hr-HR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milijun kn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</a:t>
                      </a:r>
                      <a:r>
                        <a:rPr lang="hr-H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ULAGANJA / milijun kn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114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Brodsko-posavska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697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Osječko-baranjska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79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Požeško-slavonska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836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Vukovarsko-srijemska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836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Virovitičko-podravska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0173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  ŽUPANIJE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289,1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2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525057747"/>
              </p:ext>
            </p:extLst>
          </p:nvPr>
        </p:nvGraphicFramePr>
        <p:xfrm>
          <a:off x="1200665" y="249796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693216"/>
              </p:ext>
            </p:extLst>
          </p:nvPr>
        </p:nvGraphicFramePr>
        <p:xfrm>
          <a:off x="980303" y="1639331"/>
          <a:ext cx="10735962" cy="348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1814316983"/>
              </p:ext>
            </p:extLst>
          </p:nvPr>
        </p:nvGraphicFramePr>
        <p:xfrm>
          <a:off x="980303" y="5123935"/>
          <a:ext cx="10735962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360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129598652"/>
              </p:ext>
            </p:extLst>
          </p:nvPr>
        </p:nvGraphicFramePr>
        <p:xfrm>
          <a:off x="1175952" y="76800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324967"/>
              </p:ext>
            </p:extLst>
          </p:nvPr>
        </p:nvGraphicFramePr>
        <p:xfrm>
          <a:off x="1175952" y="1696995"/>
          <a:ext cx="10515600" cy="452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13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899455209"/>
              </p:ext>
            </p:extLst>
          </p:nvPr>
        </p:nvGraphicFramePr>
        <p:xfrm>
          <a:off x="1161535" y="263611"/>
          <a:ext cx="10742141" cy="107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776157"/>
              </p:ext>
            </p:extLst>
          </p:nvPr>
        </p:nvGraphicFramePr>
        <p:xfrm>
          <a:off x="0" y="1334530"/>
          <a:ext cx="12192000" cy="544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17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738103840"/>
              </p:ext>
            </p:extLst>
          </p:nvPr>
        </p:nvGraphicFramePr>
        <p:xfrm>
          <a:off x="1054444" y="123569"/>
          <a:ext cx="10626810" cy="107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189365"/>
              </p:ext>
            </p:extLst>
          </p:nvPr>
        </p:nvGraphicFramePr>
        <p:xfrm>
          <a:off x="1054443" y="1194486"/>
          <a:ext cx="10626810" cy="3772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3559674374"/>
              </p:ext>
            </p:extLst>
          </p:nvPr>
        </p:nvGraphicFramePr>
        <p:xfrm>
          <a:off x="972065" y="4967415"/>
          <a:ext cx="10453815" cy="178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967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790260922"/>
              </p:ext>
            </p:extLst>
          </p:nvPr>
        </p:nvGraphicFramePr>
        <p:xfrm>
          <a:off x="1935892" y="451115"/>
          <a:ext cx="9511055" cy="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53065"/>
              </p:ext>
            </p:extLst>
          </p:nvPr>
        </p:nvGraphicFramePr>
        <p:xfrm>
          <a:off x="1811867" y="1738183"/>
          <a:ext cx="9635080" cy="432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3651049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3011</TotalTime>
  <Words>568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Pramen</vt:lpstr>
      <vt:lpstr>IX. Sjednica Savjeta za Slavoniju, Baranju i Srijem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Marina Perišić</dc:creator>
  <cp:lastModifiedBy>Nikolina Marenić</cp:lastModifiedBy>
  <cp:revision>88</cp:revision>
  <cp:lastPrinted>2019-08-30T10:25:59Z</cp:lastPrinted>
  <dcterms:created xsi:type="dcterms:W3CDTF">2019-08-29T10:42:52Z</dcterms:created>
  <dcterms:modified xsi:type="dcterms:W3CDTF">2019-09-03T14:28:08Z</dcterms:modified>
</cp:coreProperties>
</file>